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20"/>
  </p:notesMasterIdLst>
  <p:handoutMasterIdLst>
    <p:handoutMasterId r:id="rId21"/>
  </p:handoutMasterIdLst>
  <p:sldIdLst>
    <p:sldId id="290" r:id="rId2"/>
    <p:sldId id="343" r:id="rId3"/>
    <p:sldId id="257" r:id="rId4"/>
    <p:sldId id="258" r:id="rId5"/>
    <p:sldId id="259" r:id="rId6"/>
    <p:sldId id="260" r:id="rId7"/>
    <p:sldId id="261" r:id="rId8"/>
    <p:sldId id="268" r:id="rId9"/>
    <p:sldId id="284" r:id="rId10"/>
    <p:sldId id="263" r:id="rId11"/>
    <p:sldId id="283" r:id="rId12"/>
    <p:sldId id="269" r:id="rId13"/>
    <p:sldId id="270" r:id="rId14"/>
    <p:sldId id="273" r:id="rId15"/>
    <p:sldId id="274" r:id="rId16"/>
    <p:sldId id="275" r:id="rId17"/>
    <p:sldId id="276" r:id="rId18"/>
    <p:sldId id="277" r:id="rId19"/>
  </p:sldIdLst>
  <p:sldSz cx="12192000" cy="6858000"/>
  <p:notesSz cx="6858000" cy="965676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1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B62B1"/>
    <a:srgbClr val="5A73FF"/>
    <a:srgbClr val="006600"/>
    <a:srgbClr val="008000"/>
    <a:srgbClr val="99CC00"/>
    <a:srgbClr val="FFFFCC"/>
    <a:srgbClr val="FFFF99"/>
    <a:srgbClr val="CC33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97" autoAdjust="0"/>
    <p:restoredTop sz="93621" autoAdjust="0"/>
  </p:normalViewPr>
  <p:slideViewPr>
    <p:cSldViewPr snapToGrid="0">
      <p:cViewPr>
        <p:scale>
          <a:sx n="98" d="100"/>
          <a:sy n="98" d="100"/>
        </p:scale>
        <p:origin x="592" y="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-648" y="-58"/>
      </p:cViewPr>
      <p:guideLst>
        <p:guide orient="horz" pos="231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9C1906-D963-455B-A403-2CB9C827A8D4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F8FE91BD-A8C8-4C66-9EAD-55A1FC7946B9}">
      <dgm:prSet phldrT="[Testo]"/>
      <dgm:spPr/>
      <dgm:t>
        <a:bodyPr/>
        <a:lstStyle/>
        <a:p>
          <a:pPr algn="l"/>
          <a:r>
            <a:rPr lang="it-IT" dirty="0"/>
            <a:t>Il motore in cc</a:t>
          </a:r>
          <a:endParaRPr lang="en-GB" dirty="0"/>
        </a:p>
      </dgm:t>
    </dgm:pt>
    <dgm:pt modelId="{C676BBFE-00AB-4EDD-AD4E-2B4BAA8E0F5C}" type="parTrans" cxnId="{BF9F5AFE-5580-486D-8FCC-5FA6A4250E87}">
      <dgm:prSet/>
      <dgm:spPr/>
      <dgm:t>
        <a:bodyPr/>
        <a:lstStyle/>
        <a:p>
          <a:endParaRPr lang="en-GB"/>
        </a:p>
      </dgm:t>
    </dgm:pt>
    <dgm:pt modelId="{4F2134DB-1F73-47A1-870C-67CD35C09807}" type="sibTrans" cxnId="{BF9F5AFE-5580-486D-8FCC-5FA6A4250E87}">
      <dgm:prSet/>
      <dgm:spPr/>
      <dgm:t>
        <a:bodyPr/>
        <a:lstStyle/>
        <a:p>
          <a:endParaRPr lang="en-GB"/>
        </a:p>
      </dgm:t>
    </dgm:pt>
    <dgm:pt modelId="{3B8768B4-3740-48AD-BF90-689D8B76D458}">
      <dgm:prSet phldrT="[Testo]"/>
      <dgm:spPr/>
      <dgm:t>
        <a:bodyPr/>
        <a:lstStyle/>
        <a:p>
          <a:pPr algn="l"/>
          <a:r>
            <a:rPr lang="it-IT" dirty="0"/>
            <a:t>Modellistica</a:t>
          </a:r>
          <a:endParaRPr lang="en-GB" dirty="0"/>
        </a:p>
      </dgm:t>
    </dgm:pt>
    <dgm:pt modelId="{AC568D9B-C7A3-4A47-98A0-BB210D240893}" type="parTrans" cxnId="{F63153EF-745A-4497-BE2C-CC3EB6F9674D}">
      <dgm:prSet/>
      <dgm:spPr/>
      <dgm:t>
        <a:bodyPr/>
        <a:lstStyle/>
        <a:p>
          <a:endParaRPr lang="en-GB"/>
        </a:p>
      </dgm:t>
    </dgm:pt>
    <dgm:pt modelId="{C913BCA7-4BE8-41B3-8F7B-508FA7D83EF0}" type="sibTrans" cxnId="{F63153EF-745A-4497-BE2C-CC3EB6F9674D}">
      <dgm:prSet/>
      <dgm:spPr/>
      <dgm:t>
        <a:bodyPr/>
        <a:lstStyle/>
        <a:p>
          <a:endParaRPr lang="en-GB"/>
        </a:p>
      </dgm:t>
    </dgm:pt>
    <dgm:pt modelId="{C75D952A-1311-4C4C-88C8-394E7EAAF986}">
      <dgm:prSet phldrT="[Testo]"/>
      <dgm:spPr/>
      <dgm:t>
        <a:bodyPr/>
        <a:lstStyle/>
        <a:p>
          <a:pPr algn="l"/>
          <a:r>
            <a:rPr lang="it-IT" dirty="0"/>
            <a:t>Riduzione 1:n</a:t>
          </a:r>
          <a:endParaRPr lang="en-GB" dirty="0"/>
        </a:p>
      </dgm:t>
    </dgm:pt>
    <dgm:pt modelId="{D2387682-DA5E-487C-9640-36D49B244BF8}" type="parTrans" cxnId="{40CB8A16-CECD-4041-BA64-A023884D52F6}">
      <dgm:prSet/>
      <dgm:spPr/>
      <dgm:t>
        <a:bodyPr/>
        <a:lstStyle/>
        <a:p>
          <a:endParaRPr lang="en-GB"/>
        </a:p>
      </dgm:t>
    </dgm:pt>
    <dgm:pt modelId="{658EF333-8324-46BF-98FC-EE39CA5F3FC8}" type="sibTrans" cxnId="{40CB8A16-CECD-4041-BA64-A023884D52F6}">
      <dgm:prSet/>
      <dgm:spPr/>
      <dgm:t>
        <a:bodyPr/>
        <a:lstStyle/>
        <a:p>
          <a:endParaRPr lang="en-GB"/>
        </a:p>
      </dgm:t>
    </dgm:pt>
    <dgm:pt modelId="{C331CDD3-2687-4900-9D27-AA703A8B5719}">
      <dgm:prSet phldrT="[Testo]"/>
      <dgm:spPr/>
      <dgm:t>
        <a:bodyPr/>
        <a:lstStyle/>
        <a:p>
          <a:pPr algn="l"/>
          <a:r>
            <a:rPr lang="it-IT" dirty="0"/>
            <a:t>Schemi a blocchi</a:t>
          </a:r>
          <a:endParaRPr lang="en-GB" dirty="0"/>
        </a:p>
      </dgm:t>
    </dgm:pt>
    <dgm:pt modelId="{51E87D7B-E47E-4DB5-AB3D-728CF3B603B9}" type="parTrans" cxnId="{A3908649-445B-4A8F-AEC5-AD8A2A492912}">
      <dgm:prSet/>
      <dgm:spPr/>
      <dgm:t>
        <a:bodyPr/>
        <a:lstStyle/>
        <a:p>
          <a:endParaRPr lang="en-GB"/>
        </a:p>
      </dgm:t>
    </dgm:pt>
    <dgm:pt modelId="{5783C793-E942-4E85-8AC4-DCF7590300F8}" type="sibTrans" cxnId="{A3908649-445B-4A8F-AEC5-AD8A2A492912}">
      <dgm:prSet/>
      <dgm:spPr/>
      <dgm:t>
        <a:bodyPr/>
        <a:lstStyle/>
        <a:p>
          <a:endParaRPr lang="en-GB"/>
        </a:p>
      </dgm:t>
    </dgm:pt>
    <dgm:pt modelId="{84A977FF-0ED7-40C7-B19A-F80EFBC6350B}" type="pres">
      <dgm:prSet presAssocID="{9B9C1906-D963-455B-A403-2CB9C827A8D4}" presName="Name0" presStyleCnt="0">
        <dgm:presLayoutVars>
          <dgm:chMax val="7"/>
          <dgm:chPref val="7"/>
          <dgm:dir/>
        </dgm:presLayoutVars>
      </dgm:prSet>
      <dgm:spPr/>
    </dgm:pt>
    <dgm:pt modelId="{ABCD8F0B-0FE5-4A31-A00A-A46138C36D35}" type="pres">
      <dgm:prSet presAssocID="{9B9C1906-D963-455B-A403-2CB9C827A8D4}" presName="Name1" presStyleCnt="0"/>
      <dgm:spPr/>
    </dgm:pt>
    <dgm:pt modelId="{AA6952B3-8E90-40D3-877B-942E1267DFB1}" type="pres">
      <dgm:prSet presAssocID="{9B9C1906-D963-455B-A403-2CB9C827A8D4}" presName="cycle" presStyleCnt="0"/>
      <dgm:spPr/>
    </dgm:pt>
    <dgm:pt modelId="{30D0E3BC-12D7-4486-B4DC-26B0EF3DA5E8}" type="pres">
      <dgm:prSet presAssocID="{9B9C1906-D963-455B-A403-2CB9C827A8D4}" presName="srcNode" presStyleLbl="node1" presStyleIdx="0" presStyleCnt="4"/>
      <dgm:spPr/>
    </dgm:pt>
    <dgm:pt modelId="{74E8505A-EA4B-433B-A032-55251C78DB3B}" type="pres">
      <dgm:prSet presAssocID="{9B9C1906-D963-455B-A403-2CB9C827A8D4}" presName="conn" presStyleLbl="parChTrans1D2" presStyleIdx="0" presStyleCnt="1"/>
      <dgm:spPr/>
    </dgm:pt>
    <dgm:pt modelId="{0339759A-1E1A-403D-BA55-A4C30FEEFEE6}" type="pres">
      <dgm:prSet presAssocID="{9B9C1906-D963-455B-A403-2CB9C827A8D4}" presName="extraNode" presStyleLbl="node1" presStyleIdx="0" presStyleCnt="4"/>
      <dgm:spPr/>
    </dgm:pt>
    <dgm:pt modelId="{35D41E2A-CA0F-41BC-8762-20618474EE61}" type="pres">
      <dgm:prSet presAssocID="{9B9C1906-D963-455B-A403-2CB9C827A8D4}" presName="dstNode" presStyleLbl="node1" presStyleIdx="0" presStyleCnt="4"/>
      <dgm:spPr/>
    </dgm:pt>
    <dgm:pt modelId="{64B08276-D666-46A5-8BAE-812777F55989}" type="pres">
      <dgm:prSet presAssocID="{F8FE91BD-A8C8-4C66-9EAD-55A1FC7946B9}" presName="text_1" presStyleLbl="node1" presStyleIdx="0" presStyleCnt="4">
        <dgm:presLayoutVars>
          <dgm:bulletEnabled val="1"/>
        </dgm:presLayoutVars>
      </dgm:prSet>
      <dgm:spPr/>
    </dgm:pt>
    <dgm:pt modelId="{D82D6A08-F623-4628-A4D7-C9760310AA4F}" type="pres">
      <dgm:prSet presAssocID="{F8FE91BD-A8C8-4C66-9EAD-55A1FC7946B9}" presName="accent_1" presStyleCnt="0"/>
      <dgm:spPr/>
    </dgm:pt>
    <dgm:pt modelId="{4D7FB870-9BE9-41F7-960F-8B72B0F1B401}" type="pres">
      <dgm:prSet presAssocID="{F8FE91BD-A8C8-4C66-9EAD-55A1FC7946B9}" presName="accentRepeatNode" presStyleLbl="solidFgAcc1" presStyleIdx="0" presStyleCnt="4"/>
      <dgm:spPr/>
    </dgm:pt>
    <dgm:pt modelId="{4D74D467-5CFD-4046-AEB6-A2ABF966DE9E}" type="pres">
      <dgm:prSet presAssocID="{3B8768B4-3740-48AD-BF90-689D8B76D458}" presName="text_2" presStyleLbl="node1" presStyleIdx="1" presStyleCnt="4">
        <dgm:presLayoutVars>
          <dgm:bulletEnabled val="1"/>
        </dgm:presLayoutVars>
      </dgm:prSet>
      <dgm:spPr/>
    </dgm:pt>
    <dgm:pt modelId="{F54C5AC1-6BC1-4878-8CF7-D1C0B6AC8A6C}" type="pres">
      <dgm:prSet presAssocID="{3B8768B4-3740-48AD-BF90-689D8B76D458}" presName="accent_2" presStyleCnt="0"/>
      <dgm:spPr/>
    </dgm:pt>
    <dgm:pt modelId="{13C12077-1C84-4D9D-AF39-0C00A2271216}" type="pres">
      <dgm:prSet presAssocID="{3B8768B4-3740-48AD-BF90-689D8B76D458}" presName="accentRepeatNode" presStyleLbl="solidFgAcc1" presStyleIdx="1" presStyleCnt="4"/>
      <dgm:spPr/>
    </dgm:pt>
    <dgm:pt modelId="{272B9F13-55F4-4E78-A97D-88A58E15A2C5}" type="pres">
      <dgm:prSet presAssocID="{C75D952A-1311-4C4C-88C8-394E7EAAF986}" presName="text_3" presStyleLbl="node1" presStyleIdx="2" presStyleCnt="4">
        <dgm:presLayoutVars>
          <dgm:bulletEnabled val="1"/>
        </dgm:presLayoutVars>
      </dgm:prSet>
      <dgm:spPr/>
    </dgm:pt>
    <dgm:pt modelId="{E9863B08-0101-4359-AF4D-480D6A09F427}" type="pres">
      <dgm:prSet presAssocID="{C75D952A-1311-4C4C-88C8-394E7EAAF986}" presName="accent_3" presStyleCnt="0"/>
      <dgm:spPr/>
    </dgm:pt>
    <dgm:pt modelId="{D1F21A8B-AD5D-4037-8D69-BAA6072F1F73}" type="pres">
      <dgm:prSet presAssocID="{C75D952A-1311-4C4C-88C8-394E7EAAF986}" presName="accentRepeatNode" presStyleLbl="solidFgAcc1" presStyleIdx="2" presStyleCnt="4"/>
      <dgm:spPr/>
    </dgm:pt>
    <dgm:pt modelId="{19F62D5D-A10F-4BED-95E5-A0FB198A75CA}" type="pres">
      <dgm:prSet presAssocID="{C331CDD3-2687-4900-9D27-AA703A8B5719}" presName="text_4" presStyleLbl="node1" presStyleIdx="3" presStyleCnt="4">
        <dgm:presLayoutVars>
          <dgm:bulletEnabled val="1"/>
        </dgm:presLayoutVars>
      </dgm:prSet>
      <dgm:spPr/>
    </dgm:pt>
    <dgm:pt modelId="{1960C628-E166-4CF1-9479-BB61A9D00963}" type="pres">
      <dgm:prSet presAssocID="{C331CDD3-2687-4900-9D27-AA703A8B5719}" presName="accent_4" presStyleCnt="0"/>
      <dgm:spPr/>
    </dgm:pt>
    <dgm:pt modelId="{ABD60B4C-2118-4A16-A930-0BECCA53D8F8}" type="pres">
      <dgm:prSet presAssocID="{C331CDD3-2687-4900-9D27-AA703A8B5719}" presName="accentRepeatNode" presStyleLbl="solidFgAcc1" presStyleIdx="3" presStyleCnt="4"/>
      <dgm:spPr/>
    </dgm:pt>
  </dgm:ptLst>
  <dgm:cxnLst>
    <dgm:cxn modelId="{9A108B0F-C7B4-4758-9F07-3194EBBD73A5}" type="presOf" srcId="{F8FE91BD-A8C8-4C66-9EAD-55A1FC7946B9}" destId="{64B08276-D666-46A5-8BAE-812777F55989}" srcOrd="0" destOrd="0" presId="urn:microsoft.com/office/officeart/2008/layout/VerticalCurvedList"/>
    <dgm:cxn modelId="{40CB8A16-CECD-4041-BA64-A023884D52F6}" srcId="{9B9C1906-D963-455B-A403-2CB9C827A8D4}" destId="{C75D952A-1311-4C4C-88C8-394E7EAAF986}" srcOrd="2" destOrd="0" parTransId="{D2387682-DA5E-487C-9640-36D49B244BF8}" sibTransId="{658EF333-8324-46BF-98FC-EE39CA5F3FC8}"/>
    <dgm:cxn modelId="{E77BC035-5CAD-4494-9956-9BE21F14BCF2}" type="presOf" srcId="{C331CDD3-2687-4900-9D27-AA703A8B5719}" destId="{19F62D5D-A10F-4BED-95E5-A0FB198A75CA}" srcOrd="0" destOrd="0" presId="urn:microsoft.com/office/officeart/2008/layout/VerticalCurvedList"/>
    <dgm:cxn modelId="{A3908649-445B-4A8F-AEC5-AD8A2A492912}" srcId="{9B9C1906-D963-455B-A403-2CB9C827A8D4}" destId="{C331CDD3-2687-4900-9D27-AA703A8B5719}" srcOrd="3" destOrd="0" parTransId="{51E87D7B-E47E-4DB5-AB3D-728CF3B603B9}" sibTransId="{5783C793-E942-4E85-8AC4-DCF7590300F8}"/>
    <dgm:cxn modelId="{47BE0E4F-3199-4C6E-A816-41705629CD20}" type="presOf" srcId="{3B8768B4-3740-48AD-BF90-689D8B76D458}" destId="{4D74D467-5CFD-4046-AEB6-A2ABF966DE9E}" srcOrd="0" destOrd="0" presId="urn:microsoft.com/office/officeart/2008/layout/VerticalCurvedList"/>
    <dgm:cxn modelId="{5B214DD5-F750-47D2-862E-9EED58FFE20F}" type="presOf" srcId="{C75D952A-1311-4C4C-88C8-394E7EAAF986}" destId="{272B9F13-55F4-4E78-A97D-88A58E15A2C5}" srcOrd="0" destOrd="0" presId="urn:microsoft.com/office/officeart/2008/layout/VerticalCurvedList"/>
    <dgm:cxn modelId="{156A51D8-9B18-464B-B745-4DAFF552ECB2}" type="presOf" srcId="{4F2134DB-1F73-47A1-870C-67CD35C09807}" destId="{74E8505A-EA4B-433B-A032-55251C78DB3B}" srcOrd="0" destOrd="0" presId="urn:microsoft.com/office/officeart/2008/layout/VerticalCurvedList"/>
    <dgm:cxn modelId="{8872FAEA-B76C-4243-9298-B44A57E3DE0B}" type="presOf" srcId="{9B9C1906-D963-455B-A403-2CB9C827A8D4}" destId="{84A977FF-0ED7-40C7-B19A-F80EFBC6350B}" srcOrd="0" destOrd="0" presId="urn:microsoft.com/office/officeart/2008/layout/VerticalCurvedList"/>
    <dgm:cxn modelId="{F63153EF-745A-4497-BE2C-CC3EB6F9674D}" srcId="{9B9C1906-D963-455B-A403-2CB9C827A8D4}" destId="{3B8768B4-3740-48AD-BF90-689D8B76D458}" srcOrd="1" destOrd="0" parTransId="{AC568D9B-C7A3-4A47-98A0-BB210D240893}" sibTransId="{C913BCA7-4BE8-41B3-8F7B-508FA7D83EF0}"/>
    <dgm:cxn modelId="{BF9F5AFE-5580-486D-8FCC-5FA6A4250E87}" srcId="{9B9C1906-D963-455B-A403-2CB9C827A8D4}" destId="{F8FE91BD-A8C8-4C66-9EAD-55A1FC7946B9}" srcOrd="0" destOrd="0" parTransId="{C676BBFE-00AB-4EDD-AD4E-2B4BAA8E0F5C}" sibTransId="{4F2134DB-1F73-47A1-870C-67CD35C09807}"/>
    <dgm:cxn modelId="{9BB7DEFE-57AE-434A-8A8B-ED1B2B3D7E61}" type="presParOf" srcId="{84A977FF-0ED7-40C7-B19A-F80EFBC6350B}" destId="{ABCD8F0B-0FE5-4A31-A00A-A46138C36D35}" srcOrd="0" destOrd="0" presId="urn:microsoft.com/office/officeart/2008/layout/VerticalCurvedList"/>
    <dgm:cxn modelId="{FA7A85E2-EC01-44B3-B056-A8219D799F64}" type="presParOf" srcId="{ABCD8F0B-0FE5-4A31-A00A-A46138C36D35}" destId="{AA6952B3-8E90-40D3-877B-942E1267DFB1}" srcOrd="0" destOrd="0" presId="urn:microsoft.com/office/officeart/2008/layout/VerticalCurvedList"/>
    <dgm:cxn modelId="{879F90AF-B58C-4756-81EE-4CD90A467C36}" type="presParOf" srcId="{AA6952B3-8E90-40D3-877B-942E1267DFB1}" destId="{30D0E3BC-12D7-4486-B4DC-26B0EF3DA5E8}" srcOrd="0" destOrd="0" presId="urn:microsoft.com/office/officeart/2008/layout/VerticalCurvedList"/>
    <dgm:cxn modelId="{65062783-0B79-45B0-A49B-914B94A9EC7B}" type="presParOf" srcId="{AA6952B3-8E90-40D3-877B-942E1267DFB1}" destId="{74E8505A-EA4B-433B-A032-55251C78DB3B}" srcOrd="1" destOrd="0" presId="urn:microsoft.com/office/officeart/2008/layout/VerticalCurvedList"/>
    <dgm:cxn modelId="{AD477454-9D1A-45E0-B39F-E071D043F1E9}" type="presParOf" srcId="{AA6952B3-8E90-40D3-877B-942E1267DFB1}" destId="{0339759A-1E1A-403D-BA55-A4C30FEEFEE6}" srcOrd="2" destOrd="0" presId="urn:microsoft.com/office/officeart/2008/layout/VerticalCurvedList"/>
    <dgm:cxn modelId="{0785901C-E15D-4DDA-8DEA-D229A7ECD144}" type="presParOf" srcId="{AA6952B3-8E90-40D3-877B-942E1267DFB1}" destId="{35D41E2A-CA0F-41BC-8762-20618474EE61}" srcOrd="3" destOrd="0" presId="urn:microsoft.com/office/officeart/2008/layout/VerticalCurvedList"/>
    <dgm:cxn modelId="{500B54AE-97CA-400F-A49C-C2B207FBF8DD}" type="presParOf" srcId="{ABCD8F0B-0FE5-4A31-A00A-A46138C36D35}" destId="{64B08276-D666-46A5-8BAE-812777F55989}" srcOrd="1" destOrd="0" presId="urn:microsoft.com/office/officeart/2008/layout/VerticalCurvedList"/>
    <dgm:cxn modelId="{3146C410-0C40-48DF-9FA7-C7D6A16780BB}" type="presParOf" srcId="{ABCD8F0B-0FE5-4A31-A00A-A46138C36D35}" destId="{D82D6A08-F623-4628-A4D7-C9760310AA4F}" srcOrd="2" destOrd="0" presId="urn:microsoft.com/office/officeart/2008/layout/VerticalCurvedList"/>
    <dgm:cxn modelId="{5A714040-6C0B-47B6-ABA0-503DEFFFD143}" type="presParOf" srcId="{D82D6A08-F623-4628-A4D7-C9760310AA4F}" destId="{4D7FB870-9BE9-41F7-960F-8B72B0F1B401}" srcOrd="0" destOrd="0" presId="urn:microsoft.com/office/officeart/2008/layout/VerticalCurvedList"/>
    <dgm:cxn modelId="{20D04F38-53D8-4C14-AA17-61ADB7F80271}" type="presParOf" srcId="{ABCD8F0B-0FE5-4A31-A00A-A46138C36D35}" destId="{4D74D467-5CFD-4046-AEB6-A2ABF966DE9E}" srcOrd="3" destOrd="0" presId="urn:microsoft.com/office/officeart/2008/layout/VerticalCurvedList"/>
    <dgm:cxn modelId="{85828542-BF22-4296-9726-AE6BF9A1314C}" type="presParOf" srcId="{ABCD8F0B-0FE5-4A31-A00A-A46138C36D35}" destId="{F54C5AC1-6BC1-4878-8CF7-D1C0B6AC8A6C}" srcOrd="4" destOrd="0" presId="urn:microsoft.com/office/officeart/2008/layout/VerticalCurvedList"/>
    <dgm:cxn modelId="{35103059-246E-4FF0-8EBD-97C975482CA0}" type="presParOf" srcId="{F54C5AC1-6BC1-4878-8CF7-D1C0B6AC8A6C}" destId="{13C12077-1C84-4D9D-AF39-0C00A2271216}" srcOrd="0" destOrd="0" presId="urn:microsoft.com/office/officeart/2008/layout/VerticalCurvedList"/>
    <dgm:cxn modelId="{E5809C9A-3048-4779-9CA7-82664248F5AA}" type="presParOf" srcId="{ABCD8F0B-0FE5-4A31-A00A-A46138C36D35}" destId="{272B9F13-55F4-4E78-A97D-88A58E15A2C5}" srcOrd="5" destOrd="0" presId="urn:microsoft.com/office/officeart/2008/layout/VerticalCurvedList"/>
    <dgm:cxn modelId="{35D42D9F-1088-49B3-84FC-783F51424EDC}" type="presParOf" srcId="{ABCD8F0B-0FE5-4A31-A00A-A46138C36D35}" destId="{E9863B08-0101-4359-AF4D-480D6A09F427}" srcOrd="6" destOrd="0" presId="urn:microsoft.com/office/officeart/2008/layout/VerticalCurvedList"/>
    <dgm:cxn modelId="{2315C868-F75B-4D30-8244-5107A81A222B}" type="presParOf" srcId="{E9863B08-0101-4359-AF4D-480D6A09F427}" destId="{D1F21A8B-AD5D-4037-8D69-BAA6072F1F73}" srcOrd="0" destOrd="0" presId="urn:microsoft.com/office/officeart/2008/layout/VerticalCurvedList"/>
    <dgm:cxn modelId="{298B51C1-C5C6-4118-B860-1C2B3D34BF81}" type="presParOf" srcId="{ABCD8F0B-0FE5-4A31-A00A-A46138C36D35}" destId="{19F62D5D-A10F-4BED-95E5-A0FB198A75CA}" srcOrd="7" destOrd="0" presId="urn:microsoft.com/office/officeart/2008/layout/VerticalCurvedList"/>
    <dgm:cxn modelId="{1AD92E72-8B92-4116-973B-4479B24A8A1C}" type="presParOf" srcId="{ABCD8F0B-0FE5-4A31-A00A-A46138C36D35}" destId="{1960C628-E166-4CF1-9479-BB61A9D00963}" srcOrd="8" destOrd="0" presId="urn:microsoft.com/office/officeart/2008/layout/VerticalCurvedList"/>
    <dgm:cxn modelId="{3AB98DBF-051E-4905-97AC-FD31226EBB77}" type="presParOf" srcId="{1960C628-E166-4CF1-9479-BB61A9D00963}" destId="{ABD60B4C-2118-4A16-A930-0BECCA53D8F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E8505A-EA4B-433B-A032-55251C78DB3B}">
      <dsp:nvSpPr>
        <dsp:cNvPr id="0" name=""/>
        <dsp:cNvSpPr/>
      </dsp:nvSpPr>
      <dsp:spPr>
        <a:xfrm>
          <a:off x="-5147747" y="-788541"/>
          <a:ext cx="6130229" cy="6130229"/>
        </a:xfrm>
        <a:prstGeom prst="blockArc">
          <a:avLst>
            <a:gd name="adj1" fmla="val 18900000"/>
            <a:gd name="adj2" fmla="val 2700000"/>
            <a:gd name="adj3" fmla="val 352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B08276-D666-46A5-8BAE-812777F55989}">
      <dsp:nvSpPr>
        <dsp:cNvPr id="0" name=""/>
        <dsp:cNvSpPr/>
      </dsp:nvSpPr>
      <dsp:spPr>
        <a:xfrm>
          <a:off x="514426" y="350045"/>
          <a:ext cx="6549323" cy="7004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5987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/>
            <a:t>Il motore in cc</a:t>
          </a:r>
          <a:endParaRPr lang="en-GB" sz="3600" kern="1200" dirty="0"/>
        </a:p>
      </dsp:txBody>
      <dsp:txXfrm>
        <a:off x="514426" y="350045"/>
        <a:ext cx="6549323" cy="700456"/>
      </dsp:txXfrm>
    </dsp:sp>
    <dsp:sp modelId="{4D7FB870-9BE9-41F7-960F-8B72B0F1B401}">
      <dsp:nvSpPr>
        <dsp:cNvPr id="0" name=""/>
        <dsp:cNvSpPr/>
      </dsp:nvSpPr>
      <dsp:spPr>
        <a:xfrm>
          <a:off x="76641" y="262488"/>
          <a:ext cx="875570" cy="8755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74D467-5CFD-4046-AEB6-A2ABF966DE9E}">
      <dsp:nvSpPr>
        <dsp:cNvPr id="0" name=""/>
        <dsp:cNvSpPr/>
      </dsp:nvSpPr>
      <dsp:spPr>
        <a:xfrm>
          <a:off x="916014" y="1400912"/>
          <a:ext cx="6147736" cy="700456"/>
        </a:xfrm>
        <a:prstGeom prst="rect">
          <a:avLst/>
        </a:prstGeom>
        <a:solidFill>
          <a:schemeClr val="accent2">
            <a:hueOff val="-3022401"/>
            <a:satOff val="1745"/>
            <a:lumOff val="-32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5987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/>
            <a:t>Modellistica</a:t>
          </a:r>
          <a:endParaRPr lang="en-GB" sz="3600" kern="1200" dirty="0"/>
        </a:p>
      </dsp:txBody>
      <dsp:txXfrm>
        <a:off x="916014" y="1400912"/>
        <a:ext cx="6147736" cy="700456"/>
      </dsp:txXfrm>
    </dsp:sp>
    <dsp:sp modelId="{13C12077-1C84-4D9D-AF39-0C00A2271216}">
      <dsp:nvSpPr>
        <dsp:cNvPr id="0" name=""/>
        <dsp:cNvSpPr/>
      </dsp:nvSpPr>
      <dsp:spPr>
        <a:xfrm>
          <a:off x="478229" y="1313355"/>
          <a:ext cx="875570" cy="8755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3022401"/>
              <a:satOff val="1745"/>
              <a:lumOff val="-32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2B9F13-55F4-4E78-A97D-88A58E15A2C5}">
      <dsp:nvSpPr>
        <dsp:cNvPr id="0" name=""/>
        <dsp:cNvSpPr/>
      </dsp:nvSpPr>
      <dsp:spPr>
        <a:xfrm>
          <a:off x="916014" y="2451778"/>
          <a:ext cx="6147736" cy="700456"/>
        </a:xfrm>
        <a:prstGeom prst="rect">
          <a:avLst/>
        </a:prstGeom>
        <a:solidFill>
          <a:schemeClr val="accent2">
            <a:hueOff val="-6044802"/>
            <a:satOff val="3491"/>
            <a:lumOff val="-640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5987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/>
            <a:t>Riduzione 1:n</a:t>
          </a:r>
          <a:endParaRPr lang="en-GB" sz="3600" kern="1200" dirty="0"/>
        </a:p>
      </dsp:txBody>
      <dsp:txXfrm>
        <a:off x="916014" y="2451778"/>
        <a:ext cx="6147736" cy="700456"/>
      </dsp:txXfrm>
    </dsp:sp>
    <dsp:sp modelId="{D1F21A8B-AD5D-4037-8D69-BAA6072F1F73}">
      <dsp:nvSpPr>
        <dsp:cNvPr id="0" name=""/>
        <dsp:cNvSpPr/>
      </dsp:nvSpPr>
      <dsp:spPr>
        <a:xfrm>
          <a:off x="478229" y="2364221"/>
          <a:ext cx="875570" cy="8755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6044802"/>
              <a:satOff val="3491"/>
              <a:lumOff val="-64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F62D5D-A10F-4BED-95E5-A0FB198A75CA}">
      <dsp:nvSpPr>
        <dsp:cNvPr id="0" name=""/>
        <dsp:cNvSpPr/>
      </dsp:nvSpPr>
      <dsp:spPr>
        <a:xfrm>
          <a:off x="514426" y="3502644"/>
          <a:ext cx="6549323" cy="700456"/>
        </a:xfrm>
        <a:prstGeom prst="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5987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/>
            <a:t>Schemi a blocchi</a:t>
          </a:r>
          <a:endParaRPr lang="en-GB" sz="3600" kern="1200" dirty="0"/>
        </a:p>
      </dsp:txBody>
      <dsp:txXfrm>
        <a:off x="514426" y="3502644"/>
        <a:ext cx="6549323" cy="700456"/>
      </dsp:txXfrm>
    </dsp:sp>
    <dsp:sp modelId="{ABD60B4C-2118-4A16-A930-0BECCA53D8F8}">
      <dsp:nvSpPr>
        <dsp:cNvPr id="0" name=""/>
        <dsp:cNvSpPr/>
      </dsp:nvSpPr>
      <dsp:spPr>
        <a:xfrm>
          <a:off x="76641" y="3415087"/>
          <a:ext cx="875570" cy="8755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4" Type="http://schemas.openxmlformats.org/officeDocument/2006/relationships/image" Target="../media/image14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7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8T12:25:58.92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23124 10765 12960,'6'30'2981,"0"2"-1950,1 23-1126,-1-9 442,2 19 90,1-6 213,1-6-661,-2-13 129,-1-15 285,40-70-268,-14 8-26,4-2 0,13-13 1,2-1-1,-8 8-70,-5 6 0,-1 0-6,-1 2 1,5-6 0,1 1 0,-7 9-23,-3 9 0,-4 5-2742,23-15 3179,-4 4-157,-16 11 1233,-4 1-1199,-15 10-22,4-4 413,-16 10-772,0 1 3348,4-1-3236,-1 1-34,3-2 112,-3 1-134,-2 1 303,-2 1-1210,0-4-1760,-3-2 2667,-19-9 0,13 7 0,-13-3 0</inkml:trace>
  <inkml:trace contextRef="#ctx0" brushRef="#br0" timeOffset="13892">2059 9996 6585,'15'10'8146,"-3"-2"-7227,-12-8 11,0 0-941,3 0 33,5 0 583,51-23-594,-24 10 56,6-5 1,4-3 290,-5 0 1,-1 1-1977,-3 1 1,1-1 1650,3-1 1,0 1-1129,-5 3 0,-4 3 1106,9-3-199,9-2 0,0 1 221,-3 1-61,-5 2 0,-2 1 39,-8 2 23,29-11-68,-21 7 1114,-1 1 0,0-1-1147,-1 1 112,10-4 0,2 1 384,-3 0-429,-5 2 0,-1 1 22,-4 0-33,0 1 44,7-4 1,10-3 0,-6 2 3291,12-4-3310,-15 5 0,7-2 0,-8 3-49,11-3-3336,-19 6 3426,20-8-33,-26 10-124,1-1 191,33-15-180,-28 13 146,25-11-56,-5 4 34,-13 6-124,14-6 146,-5-2 3291,-29 13-3269,15-6 1,6-3 89,19-10-185,-27 14 0,-1 0 107,24-11 61,-25 9 0,-2 0-173,10-5 50,0 0 0,-1 0-62,-10 6 124,3-2-124,-17 11 79,31-18-78,-21 13 33,22-14 100,-22 13 24,-7 3 33,10-7-3617,-3 1 3494,-4 2 56,8-4-157,-16 10 44,12-7 79,-15 9 12,5-4 21,-7 5-111,-3 2-12,14-10 3449,-10 7-3415,9-7 89,-10 7 79,26-18-112,-13 9-11,23-16-11,-27 19 22,0-1 22,12-8-123,-15 12 68,21-16 55,-24 17-44,2-2 44,-1 2-145,-9 6 22,2-1 90,-5 4 1187,-1-1-4212,1-9 2980,-3-10 0,2 6 0,-2-4 0</inkml:trace>
  <inkml:trace contextRef="#ctx0" brushRef="#br0" timeOffset="47135">15110 12055 10462,'11'3'3048,"-1"0"-1211,-10-3 987,0 0-2768,1 6 751,11 34-516,-3-6-123,8 29-78,-6-21 95,-2-8 0,1 1-40,3 6 57,9 25-146,-13-45-101,3 4 34,-7-18 11,0 0-79,-2-7 46,7-7 55,23-42-22,-6 5 0,4-8 0,-1 3-604,-1 1 1,0-1 603,1-1 0,1-4 0,-5 11 67,0 5-95,-3 5 0,1 0 28,5-7 33,-6 9 1,-1 2-56,0 2 11,8-7 11,-13 15 22,5-5 56,-16 17-122,-2 3 66,0-1 56,-2 2 1051,9-7-1106,-6 6 10,4-5 12,-6 7 650,-2 1-3664,0-5-6862,-2-8 9358,-4-4 1,2 3 0,-2 8-1</inkml:trace>
  <inkml:trace contextRef="#ctx0" brushRef="#br0" timeOffset="107095">12356 16694 9442,'5'0'4796,"0"1"-2219,-5-2-2006,1 1-67,0 1-66,3 9 441,5 25 1,1 8-690,-1 8-151,1-1 1,0 3 144,-5-5 1,-1-6-151,1-1-3426,2 25 3448,-6-62-213,2-2-89,0-2 111,37-49 124,-11 15-74,0-4 0,1-2 63,9-10 11,1-3 5,4-1 1,1 0 5,-22 26 0,0 0 5,17-20 1,-2 4 61,-14 15-123,-9 11 101,-1 1 3195,-9 10-3184,-1 2 157,0-1-101,0 1 86,1-1-131,-2 3 101,-1 1 1222,-1 2-2152,-1-1-6521,1-15 56,-3 5 7227,-4-13 0,3 15 0,-2 2 0</inkml:trace>
  <inkml:trace contextRef="#ctx0" brushRef="#br0" timeOffset="112131">3151 15280 8702,'5'2'2835,"0"0"112,-5-2-2229,3-3-483,0 1 67,3-3-55,0 0 33,1-1 314,18-9-415,-10 6-33,16-8-45,-13 7 27,11-8 1,2-1-118,5-3-1651,9-7 0,0-1 1674,-10 7-124,17-13 124,-25 18-23,0 1 79,23-12 44,5-3-67,0 1 46,-9 4 1697,-12 9-1878,-7 4 102,6-3 33,-9 6 34,1 0-157,0 0 22,2 0 79,29-15 34,-18 8 10,22-10 1,-11 4-146,-12 6 89,13-6 1696,-16 9-1606,0 0-157,29-13-33,-7 5 67,-23 9 0,0 0 45,5-2 0,-2 1-90,14-6 45,11-5 11,-12 6 0,-3 1-11,-4 2 0,-1 1 0,-2 0 23,-12 5-35,17-9 35,-14 5-23,12-7 78,-19 10-156,9-7 145,-7 6-112,19-9 34,-19 9 78,31-12-123,-25 12 67,17-8-22,-21 9 56,0-1-3381,24-13 3269,-5 2 67,9-4 11,-15 6 11,16-7-10,-18 9-24,21-10 68,-12 6-56,-7 4 0,2-1 0,18-9 11,-21 10 1,1 0-18,-6 3 1,-3 1 38,10-5-22,22-10-44,-33 16 78,-2 1-57,-3 1 136,11-3 3167,-10 3-3280,8-3 34,-10 6-79,19-9 90,-15 7-89,13-5 21,-21 8 35,-1 0-12,-1 0 79,5-4-180,-6 4 124,3-3 358,0-2-280,-6 3-22,7-3 78,-6 3-191,0-1 46,1 1-1,-1 0 34,0-1 34,13-8-57,-13 9 91,12-9-136,-19 14 124,3 0-179,-5 1 146,1 1-1,-1-1 191,4-3-168,-2 0-124,5-3 68,-3 3-45,1-1 168,1-1-235,-1 2 89,5-4-78,-5 3 67,3-1-11,-7 3 56,0 2 12,1-1-147,-3 2 79,1 0 0,-2 1 67,4-3-100,-1 0 100,5-3-78,-2 0-34,0 1-3246,15-12 3235,-13 10 67,10-7-11,-16 13 11,3-2 79,-4 3-113,3-1-44,-4 2 157,5-3-157,-5 2 3492,3-2-3414,-5 4 1278,-2 0-3574,1-6 2285,-10-11 0,8 7 0,-9-6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8T12:30:26.33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3597 4911 9969,'-6'-5'3059,"1"1"-2241,4 5 2801,1-1 112,3 0-3729,8-3 1,10-3 0,10-4-1,10-4 1,8-3 0,7-2 0,7-3-1,5-2 1,6-2 0,5-1 0,2-2-1,3-1 1,3-1 0,0 0-1,0-1 1,0 1 0,-1-1 0,-3 2-1,-2 0 1,-4 2 0,-5 1 0,-5 2-1,-6 2 1,-8 2 0,-7 3-106,28-13 0,-15 5 0,-8 1 0,1 1 1,6-2-1,16-5 0,-28 13 0,8-2 0,7-3 1,7-1-1,5-1 0,5-2 0,3-1 1,4 0-1,2-2 0,1 1 0,0-1 0,0 0 1,-1 1-1,-2 0 0,-4 0 0,-3 2 1,-4 1-1,-6 1 0,-7 2 0,-6 2 0,-9 2 1,-8 2-1,-10 3 0,-11 3 0,-11 2 0,-48-7 1</inkml:trace>
  <inkml:trace contextRef="#ctx0" brushRef="#br0" timeOffset="3664">6997 3646 6339,'12'11'649,"-1"-3"-256,-11-9 8335,0 0-8683,2-1 112,1 1 45,2-2-23,1 0 34,1 1-124,1-1 147,1-1-24,1 1-66,2-2-90,1 0 67,2-2-22,4 0 213,2-2-112,3-1 33,0-1-224,3 1 23,0-1 112,1 1-102,0 0-21,0 1 134,1-1 11,1 0-101,0 0 56,0-1-123,0 0 45,-1 0 34,0 0 33,-2-1-67,0 1-90,-1-1 56,9-5-11,-8 5 34,17-9 33,-18 10 45,17-8 45,-17 7-135,7-3 45,-10 5-33,0-2-68,1 2 79,11-7-90,-9 5 68,22-9 21,-19 8-44,10-4-11,0 0 11,-9 3 0,8-3 34,-12 4-34,-1 0 67,1 0-22,-1-1-135,-1 2 90,-1-1 34,0 1 22,-1 0-90,0 1-11,-1 1 68,0 0-46,2-1 23,-2 1 45,2 0-67,0-1 167,0 0-111,0 0-68,1-1 113,0 0-23,1-1 67,-1 1-101,0-1-100,0 0 156,0 1-100,-1 1 44,0 0 23,-2 1-11,0 1 11,-2 1-45,-1 1-56,6-3 78,-7 3 79,6-3-146,-6 4 0,0-1 124,2 0-124,0-1 56,0 0 79,0 0 33,-1-1-33,-1 0 0,-1 1-135,0 0 101,-1 0-23,1 1 113,-2-2-202,2 2 56,-2-1 78,2 1-89,-2-1-22,2 0 122,-1-1-22,1 0 23,1-1-34,0 0-157,0 0 146,1 0-34,-1 0 68,0 1-124,-1-1 0,0 2 123,-1 0-78,0 0-67,-1 0 90,0 1-1,0 0 23,5-3-90,-4 3 45,4-3 11,-6 3-11,0 0 11,1 0-55,2-1 100,0-1-68,1 0-32,1-1 32,0-1 1,0 0 78,0 0-67,-1 2-67,-1-1 90,0 2-35,3-2 35,-6 2-23,3 0 78,-7 3-78,-3 2-112,0 0 123,-2 1 12,0 1 66,-2 0-10,-1 0-2197,1 1-1210,-2-4-2375,0 0 5703,0-4 0,0 4 0,0 0 0</inkml:trace>
  <inkml:trace contextRef="#ctx0" brushRef="#br0" timeOffset="14164">14043 6201 18765,'5'10'358,"0"4"113,2 10-135,0 7-33,1 3-68,-1 3 11,-1-1-22,-1-3 46,-1-4-58,-1-7 68,-1-4-257,0-5-34,-1-5 78,1-2-112,-1-4 0,0-1 68,2-1-102,17-17 158,27-32-451,-20 20 0,2-1 383,10-13 0,1-1 39,-7 8 1,1 0-74,-1-1 1,0 1-1,-1 1 1,0 0 67,-4 4 0,0-1-214,6-7 0,0 0 163,-10 12 1,-1 0 27,5-5 0,-1 1 23,5-4-78,-2 5 21,-5 6 24,-3 5-35,-4 5 12,-5 4 45,-2 3 631,-4 3-598,-1 1 182,-4 2-227,1 0 90,-3 1 258,1 0-3261,-4-1-3877,-8 1 6768,-12 0 0,8 0 0,-1 0 0</inkml:trace>
  <inkml:trace contextRef="#ctx0" brushRef="#br0" timeOffset="77398">26920 6052 12288,'-16'32'937,"0"0"1,0 3 0,1 1-1578,3 6 1,2 1 779,-1 1 0,1 0 62,1-2 0,2-1 286,0-2 0,1-2 262,-2 30-144,4-13 335,2-9-257,2-2-314,0-17-202,0-2 912,0-17-946,0-3 1183,0-3-1361,0-12-696,0-40 415,2 7 269,1 7 0,1-1 11,8-11-67,7 1 112,3 1 11,3 2 12,-1 3 100,1 3 617,3-8-270,-9 14-145,0-4-135,-11 16-10,-2 4-158,-2 3 124,-2 4-438,-1 3-1041,-1 2-2152,-8 2-6330,-8 2 9815,-11 1 0,9 0 0,2 0 0</inkml:trace>
  <inkml:trace contextRef="#ctx0" brushRef="#br0" timeOffset="78190">26870 6350 14607,'10'6'2768,"-2"-2"-2566,-8-4 167,4 4 640,6 7-90,7 8 818,23 31-1244,-6-7-359,-10-12 0,0 0 46,9 15-56,-2-4 66,-3-4-112,-4-6-33,0 0 11,-9-13 101,-1-1-191,-9-11 46,-2-3 122,-2-2-168,-1-1-335,0 1-1178,-7 0-3271,-8 2 4818,-12 0 0,10-2 0,0 1 0</inkml:trace>
  <inkml:trace contextRef="#ctx0" brushRef="#br0" timeOffset="79496">27366 6945 10507,'4'0'4751,"0"1"-12,-4-1-4705,-1-3 78,3-3-101,2-5 45,6-3-45,5-1-78,9-8 45,-6 7 44,6-2-55,-5 9-124,-7 5 112,2 1-33,-7 3 111,-1 3 46,-2 4 10,0 6 68,-3 5-123,0 3-79,-1 0 22,0 0 46,0-1-1,0-4-44,0-4-57,0-3 91,1-3-57,-1-2 45,1-1-11,0-3-180,1 1-178,1-1 77,4 0 236,3-5 67,5-2 0,4-6 90,3-2-123,2-1-1,0 0 79,0 3-101,-3 2 57,-2 4 111,1 3 113,-8 2 144,0 4-122,-7 3 33,-2 5 34,-1 3 34,0 1-337,-1 0-44,0-1-12,1-1-22,1-5-11,2-1-34,1-5-22,4-1 33,3 0-100,5-6 223,3-2-22,14-12-89,-9 6 11,6-5 44,-7 10-33,-9 4 90,2 2 112,-8 3 156,-1 4 68,0 2-45,-2 6 190,-1 3-212,-1 1 112,-1 0-202,-1-1-169,-1-3 35,0-3-202,0-2-841,-1-3-1636,-1-3-3630,1 0 6230,-4-1 0,2 0 0,-1 0 0</inkml:trace>
  <inkml:trace contextRef="#ctx0" brushRef="#br0" timeOffset="80068">28433 6424 19336,'45'4'3014,"-3"1"-2902,-12 3 23,1 1-146,0 1-91,-1-2-648,-5 0-841,-3-2-1322,-8 0-2286,-5-2 5199,-8 2 0,-1-3 0,-2 1 0</inkml:trace>
  <inkml:trace contextRef="#ctx0" brushRef="#br0" timeOffset="80375">28359 6623 14294,'3'13'7406,"-1"-3"-6352,43-10-438,-19 4-409,12 0 0,2 0-139,-4 5-35,7 2-302,-17-3-503,-3-2-775,-3-1-940,-3 0-2365,-4-3 4852,-5 0 0,-4-1 0,-3-1 0</inkml:trace>
  <inkml:trace contextRef="#ctx0" brushRef="#br0" timeOffset="81907">29649 6325 13801,'8'-4'4169,"-1"1"-3520,-22-11 23,3 6-279,-15-11-12,5 12-12,-3 0-178,-3 2-3348,-2 2 3269,-3 1-101,-3 1 124,-3 2-146,-2 4 112,0 3-79,-2 6-201,2 4 190,2 3 0,2 3 68,4 4 3234,3 4-3425,4 5 67,-2 27 45,11-14 101,9 3 0,5 0 134,12-2-202,-1-13 1,5-3 67,20-7-67,9-7 223,8-7-234,6-7-1,4-4 135,3-7-235,-1-4 89,-21-3 0,0-1 45,17-10-62,-22 7 1,-3-1-51,4-9-90,-8-1 79,-7-3 33,-3-32 6,-14 23 0,-1-1-3341,3-31 3374,-13 23 1,-7 4-667,-17 4 403,-9-7 12,-6 20 246,-4 20 0,1 5 0,12-4 0,-2 6 0,-1-1 0</inkml:trace>
  <inkml:trace contextRef="#ctx0" brushRef="#br0" timeOffset="82813">29599 5904 10092,'1'10'3148,"0"-1"-2273,-1-32-181,0 12 113,0-16 11,0 21 22,0 2-133,0 1-80,0 3-325,0 4-111,-2 9 537,-2 13-190,-5 15 67,-4 14-836,4-21 1,-1 1 398,0 4 0,-1 1-51,-2 3 1,0 1-45,-1 1 0,0 0-40,-1 1 1,0 0 67,0 0 0,0 0-1580,0-1 1,-1-1 1523,2-1 1,0-1 32,0-1 0,1-2-11,0-1 1,2-1 32,0-2 1,0-2 0,-8 29-45,3-7 112,3-6 34,2-8 11,1-4 619,2-7-675,1-4 34,0-4 3245,1-5-3458,1-2 67,0-5 11,2-2 56,0-3-123,1-1-23,2-2-1949,-1-2 437,-3-1-2544,-2-6-4516,-7-5 8606,-1-7 0,4 7 0,2 1 0</inkml:trace>
  <inkml:trace contextRef="#ctx0" brushRef="#br0" timeOffset="83853">29599 6970 12613,'6'13'3026,"-2"-3"-2578,-4-10 45,15 6-179,-2-4 44,16 4-123,-5-11 34,1-2-179,-1-6-23,-3 0 102,-5 2 211,-7 2 292,-4 1-77,-3 2-416,-5 1-123,-4 0 89,-5 1-100,-5 1 123,-2 1 67,-2 2 236,1 0-269,-2 3 44,2 2 135,0 4-190,2 3-35,2 2 1,2 3-11,4 2 11,1 2-89,4 2-3449,2 0 3448,2 1-263,1-1 341,6-2 23,5-1-33,7-3 21,3-2-178,3-3 3283,0-2-3216,-3-2-11,-3-3 394,-4-1-395,-4-2-66,-3-1 77,-4 0-21,0 0-2869,-3-1-1737,-7 0 4583,-5 0 0,2 0 0,0 0 0</inkml:trace>
  <inkml:trace contextRef="#ctx0" brushRef="#br0" timeOffset="84911">30319 6176 17711,'0'39'2264,"-1"7"-1390,-6 9-515,-6 12-186,3-30 1,-1 0-57,-1 2 1,-1 0-610,0-1 1,0 0 597,-1-3 0,1-1 331,-10 25 57,3-11-135,5-13-3257,6-10 2920,3-9 0,3-5 1,2-5 111,0-4 64,1-1-321,2-1-45,7-5 235,8-6 3415,10-10-3426,8-9-1807,6-9 1773,3-6-179,1-4 157,-2 1 34,-2 3 44,-5 3-156,-2 6 78,-5 5 67,-2 4-89,-5 4 1896,-3 2-1829,-3 3-1,-2 2 1,-3 3-67,-2 1-45,-3 5 33,-1 0-582,-1 3-550,0 0-862,-1 0-806,2 0-1985,-2-1 4819,-1 3 0,-1 0 0,-1 2 0</inkml:trace>
  <inkml:trace contextRef="#ctx0" brushRef="#br0" timeOffset="85543">30393 6648 10944,'11'3'5255,"-3"1"-4034,-8-4 1558,0-2-2107,5 12-212,1-1 10,6 15 45,3 0-122,2 4-68,3 1-67,-1 1-57,1-2 34,-2-2-67,-1-4 102,-1-2 10,1 1 22,-5-7-134,1 0-45,-8-7-33,0-2-34,-3-2 11,-1-2-9898,0 0 9815,-11-5 1,7 4-1,-7-4 1</inkml:trace>
  <inkml:trace contextRef="#ctx0" brushRef="#br0" timeOffset="86642">31088 6896 9766,'1'12'5188,"-1"-2"-3081,-6-23-1547,-1 9-134,-7-9-269,-1 12 595,-4 1-450,-2 1-123,-1 5 124,-10 8 288,9 0-490,-4 7 831,11-3-932,3 1 45,3 1-56,3 0-112,4 5 123,1-7 0,7 2-23,2-13-10,7-2-57,2-3 45,2-2 12,1-3-203,0-3 46,-2-5-46,0-3 158,-3-3-12,-2-1 34,-2 1 68,-2 0-24,-3 3 35,-2 3 55,-1 2 79,-1 5 101,-1 1-68,0 2-392,1 6 258,0 3-100,1 8 88,1 3 12,1 4 214,7 10-181,-2-8 35,8 5 122,-2-13-33,3-3 179,3-1-146,2-3 125,11 1-338,-9-4-22,5-1 45,-15-4-784,-4 0-1513,-5-1-3026,-4-1 5267,-10 0 0,5 0 0,-5 0 0</inkml:trace>
  <inkml:trace contextRef="#ctx0" brushRef="#br0" timeOffset="207886">2059 13717 14831,'-23'-14'4281,"4"4"-3608,13 8-214,4 2-403,0-1-101,7 1 247,9 0 335,11 3-133,13 1-292,9 3 34,8 0-124,3-2-78,1-1 78,-23-3 1,1 0 89,11 0-179,6-1 22,-32 0 146,-8 0 111,-7 0-10,-4 0-90,-11 1-157,-6 1-134,-12 1-67,-8 0 100,-5 0 34,-5 0 90,0-1-180,-2-1 135,2-1 44,-1 0-212,1 0 156,0 0-3335,0 0 3347,0 0 100,1-1 12,2-1-90,-9-1 90,16 1 11,-3 0-101,22 2 12,4-1 3481,5 1-3516,3 0-290,2 0 168,0 7 246,1 4 0,0 10-56,0 4-45,0 6 11,0 4 79,0 25-45,0-10 101,0 19-146,0-15-45,0 4 236,0 1-191,0 2 236,0 0-191,0 0-45,0-2 67,0-19 1,0 1-1,0 19-366,0-22 0,0 0 321,0 12 180,0-1-146,0 0-33,0 1 78,0 0-67,0 0 100,0 0-43,0-3-137,0-1 813,0-3-710,0-2 21,0-1 35,0-1-57,-1 0 34,1 1-56,-1 0-23,0 0 68,1 0-101,-1 0 179,1-1-112,0 0-12,0-2 24,0-2-35,0-2 12,0-2 22,0 0 0,0 0 113,0-1-147,0 1-55,0 1 78,0 0-23,0-1 124,0-1-235,0 10 179,0-9-113,0 7 113,0-11 0,0 0 0,0 0 0,-1 2 11,0 1-146,-2 1 180,0 1-23,-2-1 34,1-1-169,-1-2 46,0-2 112,1-3-180,1-1 90,-1 1-11,1 0 78,-1 2-56,0 1 12,0 0-124,-1-1 112,-3 7 90,2-9-146,-1 3 79,2-8-79,1-6 22,1 1 57,1-7 22,1 1 0,0-1-11,0 2-101,-1 1 134,-1 9 23,0-5-112,1 5-23,0-8 90,1-2-78,1-2-23,-1-3 56,1 0 202,0-2-67,9 0-146,-1 0 123,9 0-34,1 1 91,4 0 22,3 1 0,4 0-1,4 0-22,1 1-100,1 0 78,1 0 11,0 1 56,-1-1-23,0 1-234,-2-1 246,20 2-202,-13-2 45,5 0-89,-23-2 44,-12-2 11,-3 1-22,-1-1 56,-3 0-22,0 0-101,0 0 167,1 0 12,-1 0 56,0 0-168,1 0-44,-1 0 100,0 1-79,-1-1-4403,0 0-4224,-2-5 8650,-4-3 0,3 1 0,-4 1 0</inkml:trace>
  <inkml:trace contextRef="#ctx0" brushRef="#br0" timeOffset="211368">14886 13767 9733,'-20'-9'2768,"3"3"-1995,7 6 135,3 0 56,1 0-203,4 0-279,0 0 314,12 0-23,3 0-56,14 0-146,6 0 35,8 0-270,9 0-135,6 0-245,5 0 77,4 0-483,-1 0 551,1 0-157,-4 0-68,-4 0 203,-3 0-202,-6 0 145,11 0 12,-19 4-12,7 2-11,-23 3-89,-6 0 111,-4-2-66,-4-1 145,-3-2 338,-4-1-450,-1-1 79,-2-1-158,0 1 79,0 0-22,0 2 78,0 2-67,0 5 44,0 3-78,0 6 12,0 4 44,0 5 67,2 5-145,2 23 157,0-10-146,1 18 56,-2-17 45,0 2-45,-1-2 67,0 1-22,0-2-68,1 2 79,-1-14 0,-1 1 90,2 22-102,-2-18 1,-1-1 11,1 23 46,-2 4 21,-3 4 106,-3-5 1,-1 1-1809,3-25 1,-1 0 1651,-3 22 0,2-4-51,1-6 12,4-4-12,1-4 12,1-2-34,0 0 45,0 1 112,0 1-68,0 3-178,0 2 111,0 1 12,-1 1 33,1-2-17,0-7 1,0 1-63,0 11-54,0-13 1,0-2 110,0 3-34,0 0 123,0 2 3165,-1 0-3355,-1-1 135,-2-1-79,1-1 134,-1-4-145,2-2-56,-1-3 123,1-2 106,-1 0-84,-1 0-33,-1 1 56,-4 18-101,0-11-27,-3 13 50,3-15-23,1-2-3303,0-2 3303,1-1-78,1-4 134,1-2-123,1-1 100,1-2-44,0-1 67,1-1 3381,-1 0-3515,1 7 111,0-7-55,0 7 201,0-9-257,0 1 100,-1 1 45,0 0-89,0-1 11,0-1 44,0-1 23,0-3-78,1-1 55,1-2-89,0 1 79,0 0-23,-1 1 89,0 0-122,0-1-12,0 0 112,0-3-100,1-3-12,-1-2 56,2-1 11,-1-3 12,1 0-56,0 1 100,0-1-44,0 2-34,0-1 112,0 0-112,0 1-23,0-1 202,0-1 1099,0 1-1065,0-1 67,-2-1-89,-1 1-146,-2-1 55,-2 0-77,-1 0-102,-2 0 113,-1 0-23,-2 0 124,-1-1-158,-2-1-33,-2-1 112,-2-2-123,0 0 89,-3 0 1,-1-2-34,-2 1 78,0-1-157,-14-1 79,10 2 33,-10 0 90,14 3-156,-1 1-12,-1-1 0,-14-1 56,9-1 11,-10 0 67,15 1-44,3 1-90,-3 0 89,10 2-21,-1 0 100,10 1-191,2 0 34,3 0 57,-1 0-46,3 0-9692,0 0 426,2-2 9300,0-2 0,0 2 0,0-2 0</inkml:trace>
  <inkml:trace contextRef="#ctx0" brushRef="#br0" timeOffset="-193278.73">16896 14188 12143,'-18'8'4527,"2"-2"-3508,4-7-156,3 0-113,2 1-178,3-1-348,22 1-112,19 0 79,10 0-180,7 0 22,-16 1-10,-2 0 44,-7 0 0,2 0-145,-13 0 111,1-1 57,-11 0-168,-4 0 190,-1 0 78,-3 0-134,-8 2-34,-2 0-78,-10 2 79,-1-1-34,-3-1 78,-1 0-112,-12-1 123,9 0-78,-7-1-44,5 0 21,10 0 23,-11 1-190,11 7 89,1 0 56,-6 45 68,15-18-74,2 0 1,1 2 117,3 12 112,-1 7 0,0 2-179,2-19 0,0 0 11,-2 23 1,1 0-35,0 6 158,3-9 0,0 1-299,1-23 0,-1 1 203,1 29 0,0-1 40,-1-9-51,0-22 0,0 0 73,-3 31-3348,0-16 3314,-2 13-866,2-20 855,2-6 0,-1 1 11,-1 10-235,2-12 1,0 0 145,-1 0 448,0-1-426,-1-2 168,0 8 2656,0-14-2746,0 5 943,2-16-999,0-3 629,0 4-617,1 1-79,0 0 101,-1 0-45,1-6 101,-1 3-146,1-5 113,-1 0-90,2-5-12,0-2 135,-1-2 214,1 0-237,7 0 35,3 0 21,10 0 158,5 0 302,33-1-493,-21-1 90,21-1-34,-34 0-180,-5 0 91,-5 0-34,-5 2 100,-3-1 1,-3 1-258,-2 0-4538,0-5-4617,-2-2 9267,-2-5 0,1 5 0,-1 1 0</inkml:trace>
  <inkml:trace contextRef="#ctx0" brushRef="#br0" timeOffset="-190613.73">23620 14163 9689,'-15'-11'3182,"1"1"-2386,5 7-24,0-1 92,1 0 155,1 1-291,2 0 987,0 1-1715,3 1-45,0-1-33,8 2 190,9 0 537,36 0-424,-1 0-136,-11 0 1,0 0 78,24 0-56,0 0-56,-5 0 45,-4 0-101,-17 2 0,-2 0 22,6 1-22,21 4 11,-47-5-22,3 2 34,-13-4-1,-3 1 90,0 0-157,-1 2 56,-1 1 12,0 4 66,0 4-55,-1 6-68,-3 6 34,-1 5 6,-1 5 0,-1 2-18,-1 11 74,0 2 0,0 1-96,1 0 101,-2 18 23,3-19-6,2-5 0,-1 2-17,-1 12-78,1-13 0,1-1 55,-1 0 2,0 0 111,-1 1 134,0 0 235,-4 24-380,3-16-90,2-18 0,0 0 236,0 12-91,-3 16-10,3-17-225,-1 10 57,2-22 44,1-3 0,-1-2 123,-2 12-156,1-7 89,-2 10 45,1-10-3381,-4 32 3393,4-25-192,-2 24 68,6-33 0,0 0 135,-2 23-247,1-21 68,0 17-24,1-27 68,0 6 3392,0 2-3414,0-1 44,-2 10-22,2-16-56,-4 24 12,2-25-46,-2 9 23,1-14-23,1-3 113,-2 6-102,1-5 1,1 1 11,0 0 78,-1 2-112,2-5 56,0-3-56,3-6 34,0-4 1098,0-1-807,-4-1 112,-1 0-78,-22-5-336,8 0 78,-16-6-90,11 3 68,-2-1 10,-9-4 35,9 4-68,-4-2-101,16 5 191,3 2-56,4 1 145,4 2-380,1 0 347,2 1-829,-4 0-1076,2-1-8083,-6-12 9490,3-2 0,0 1 0,3 4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8T12:34:53.867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10545 6921 5734,'3'5'0,"0"0"0</inkml:trace>
  <inkml:trace contextRef="#ctx0" brushRef="#br0" timeOffset="50373">16276 16073 9263,'11'-5'2353,"-2"2"-1927,-9 2 8952,0 0-9277,2-1 78,5 2-78,-1 0 67,4 2-168,-3 0-11,0-1 22,4 2 0,-3-1 23,4 0 0,-3 0 10,0 1-44,1 0 23,10 2-68,-9-2 11,7 2 46,-11-4-12,-2 0 33,1-1 23,-2 0 0,1 0-22,1 0-68,3 0 1,0 0 133,2 0-122,-3 0-12,0 0 113,-1 0-113,-1 0 57,-2 1-12,0-1 45,-3 0 426,0 0-437,-5-3 45,0 1-90,-3-3-68,0 0 80,1 0-68,-2-1 44,1-1 35,-1-1-146,-9-18 123,8 12 112,-6-12-157,11 17-22,0 0 123,0 1-157,1 1 112,0 0 0,0 2 0,1 0 23,-1 0-146,1 0 78,1-3 124,-1 2-224,1-1-24,1 1 158,0 0-101,0 0 56,0 1 45,0 1 12,0-1-12,0-3-79,0 1 90,0-2-33,2 1 134,2 0-168,1-1 11,0 2 0,4-4 101,-1 3-112,6-3 68,-3 4 55,-1 0-78,0 2 33,0 1-56,-1-1-22,2 0 68,-3 2 10,0-1 23,3 1-112,-3 0 89,3 0-22,-2 1 22,-1 1-66,1 0 122,1 1-168,-2 0 90,2 0 12,-2 0 44,0 0-45,0 0-67,1 0 78,-1 0-22,4 1 34,-3 1-57,2 1 91,-2 1-46,-1 0-112,0 0 90,0 0 12,0 1 77,0 1-156,2 2 112,-4-1-68,3 2 23,-5-2 45,1 0 45,2 8-180,-2-6 101,1 6 1,-3-7 111,0 0-235,2 3 179,-2-2-112,2 4 90,0 0 0,-3-3-79,2 13 45,-3-12-22,0 6 11,1-1 67,-1-7-100,1 10 66,-1-11 23,-1 5 1,0-4-23,0 0-113,-5 4 67,2-3 170,-5 1-248,1-2 146,0-2-89,-2 4 66,2-5 158,-11 10-90,9-10-57,-6 6 113,9-9 202,-5 1-259,5-2-122,-5 2 67,5-3 44,-5 2-156,4-2 101,-2 1-45,5-1 100,1-1-111,1 0 111,1 0-66,0 0-79,-1 0 123,-1 0-78,2 0-370,-1 1 459,15-1-145,-3 1 112,13 0-90,-7 1 90,0-1 179,14 2-168,-12-1-146,11 1 113,-15-3-1,0 1 101,-1-1-145,-1 0 44,5 0-33,-6 0 67,3 0-22,-7 0 22,-1 0 34,-1 0-79,-1 0-56,0 0 79,-1 0 89,0 0-44,-1 0 705,0 0-5266,-11 0-4762,-2-1 9244,-12-4 0,10 2 0,1-1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8T12:51:36.14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5352 14403 24575,'-23'0'0,"5"0"0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588" y="76200"/>
            <a:ext cx="295275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SzTx/>
              <a:buFontTx/>
              <a:buNone/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3663" y="76200"/>
            <a:ext cx="2963862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SzTx/>
              <a:buFontTx/>
              <a:buNone/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6988" y="801688"/>
            <a:ext cx="6924676" cy="38957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22325" y="4775200"/>
            <a:ext cx="5213350" cy="408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20638" y="9101138"/>
            <a:ext cx="2974976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SzTx/>
              <a:buFontTx/>
              <a:buNone/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3663" y="9101138"/>
            <a:ext cx="2928937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SzTx/>
              <a:buFontTx/>
              <a:buNone/>
              <a:defRPr sz="1000" i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61027C7-758A-4B4C-8D16-4346B43339F8}" type="slidenum">
              <a:rPr lang="en-US" altLang="en-US"/>
              <a:pPr>
                <a:defRPr/>
              </a:pPr>
              <a:t>‹N›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71376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egnaposto immagine diapositiva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6988" y="801688"/>
            <a:ext cx="6924676" cy="3895725"/>
          </a:xfrm>
          <a:ln/>
        </p:spPr>
      </p:sp>
      <p:sp>
        <p:nvSpPr>
          <p:cNvPr id="6146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it-IT" altLang="en-US">
              <a:latin typeface="Times New Roman" charset="0"/>
            </a:endParaRPr>
          </a:p>
        </p:txBody>
      </p:sp>
      <p:sp>
        <p:nvSpPr>
          <p:cNvPr id="6147" name="Segnaposto numero diapositiva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fld id="{868D66BE-A4A3-FA4B-B4FC-4EA3DA541421}" type="slidenum">
              <a:rPr lang="en-US" altLang="en-US">
                <a:latin typeface="Arial" charset="0"/>
              </a:rPr>
              <a:pPr/>
              <a:t>1</a:t>
            </a:fld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720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EDF49A11-AE15-D24A-896C-B52DD7F05F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5513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925513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925513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925513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925513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fld id="{D0821422-06CF-5D47-9B3C-D85343433B5F}" type="slidenum">
              <a:rPr lang="it-IT" altLang="it-IT" sz="1200">
                <a:latin typeface="Comic Sans MS" panose="030F0902030302020204" pitchFamily="66" charset="0"/>
              </a:rPr>
              <a:pPr/>
              <a:t>16</a:t>
            </a:fld>
            <a:endParaRPr lang="it-IT" altLang="it-IT" sz="1200">
              <a:latin typeface="Comic Sans MS" panose="030F0902030302020204" pitchFamily="66" charset="0"/>
            </a:endParaRP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9C25BD0F-7B19-F044-9D72-AAEF45540A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79550" y="3063875"/>
            <a:ext cx="6475413" cy="3643313"/>
          </a:xfrm>
          <a:solidFill>
            <a:srgbClr val="FFFFFF"/>
          </a:solidFill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3FA13BF-09B4-5949-83DA-A3D05CEB7A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630738"/>
            <a:ext cx="5029200" cy="43894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331" tIns="45665" rIns="91331" bIns="45665"/>
          <a:lstStyle/>
          <a:p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2043555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09CDFF3A-1104-684B-AF1A-16A1E014E3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5513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925513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925513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925513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925513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fld id="{FD16B3F3-C8EC-794A-89AC-3B8C4235C23D}" type="slidenum">
              <a:rPr lang="it-IT" altLang="it-IT" sz="1200">
                <a:latin typeface="Comic Sans MS" panose="030F0902030302020204" pitchFamily="66" charset="0"/>
              </a:rPr>
              <a:pPr/>
              <a:t>17</a:t>
            </a:fld>
            <a:endParaRPr lang="it-IT" altLang="it-IT" sz="1200">
              <a:latin typeface="Comic Sans MS" panose="030F0902030302020204" pitchFamily="66" charset="0"/>
            </a:endParaRP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30B72269-0A95-1241-84AD-030B4EB849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79550" y="3063875"/>
            <a:ext cx="6475413" cy="3643313"/>
          </a:xfrm>
          <a:solidFill>
            <a:srgbClr val="FFFFFF"/>
          </a:solidFill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53F83E3C-D118-B141-BF8F-CB30F326F5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630738"/>
            <a:ext cx="5029200" cy="43894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331" tIns="45665" rIns="91331" bIns="45665"/>
          <a:lstStyle/>
          <a:p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2721864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DD923A76-7265-2948-958D-5E2FDBDE0F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5513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925513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925513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925513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925513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fld id="{9F72B23A-1AA1-DD40-94DA-71C3A0ED1B66}" type="slidenum">
              <a:rPr lang="it-IT" altLang="it-IT" sz="1200">
                <a:latin typeface="Comic Sans MS" panose="030F0902030302020204" pitchFamily="66" charset="0"/>
              </a:rPr>
              <a:pPr/>
              <a:t>18</a:t>
            </a:fld>
            <a:endParaRPr lang="it-IT" altLang="it-IT" sz="1200">
              <a:latin typeface="Comic Sans MS" panose="030F0902030302020204" pitchFamily="66" charset="0"/>
            </a:endParaRPr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7B666981-CB85-B04E-AA4F-83DB61FF69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79550" y="3063875"/>
            <a:ext cx="6475413" cy="3643313"/>
          </a:xfrm>
          <a:solidFill>
            <a:srgbClr val="FFFFFF"/>
          </a:solidFill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D9359EED-F65E-7941-B153-4CC882965E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630738"/>
            <a:ext cx="5029200" cy="43894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331" tIns="45665" rIns="91331" bIns="45665"/>
          <a:lstStyle/>
          <a:p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320344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 rot="16200000">
            <a:off x="-3214157" y="3214158"/>
            <a:ext cx="6858000" cy="429684"/>
          </a:xfrm>
          <a:prstGeom prst="rect">
            <a:avLst/>
          </a:prstGeom>
          <a:solidFill>
            <a:srgbClr val="8DA2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 rot="16200000">
            <a:off x="8725959" y="3391959"/>
            <a:ext cx="6858000" cy="74083"/>
          </a:xfrm>
          <a:prstGeom prst="rect">
            <a:avLst/>
          </a:prstGeom>
          <a:solidFill>
            <a:srgbClr val="8DA2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048000" y="6802438"/>
            <a:ext cx="9144000" cy="55562"/>
          </a:xfrm>
          <a:prstGeom prst="rect">
            <a:avLst/>
          </a:prstGeom>
          <a:solidFill>
            <a:srgbClr val="8DA2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 rot="16200000">
            <a:off x="-3214157" y="3214158"/>
            <a:ext cx="6858000" cy="429684"/>
          </a:xfrm>
          <a:prstGeom prst="rect">
            <a:avLst/>
          </a:prstGeom>
          <a:solidFill>
            <a:srgbClr val="5A7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rot="16200000">
            <a:off x="8725959" y="3391959"/>
            <a:ext cx="6858000" cy="74083"/>
          </a:xfrm>
          <a:prstGeom prst="rect">
            <a:avLst/>
          </a:prstGeom>
          <a:solidFill>
            <a:srgbClr val="5A7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009900" y="6802438"/>
            <a:ext cx="9144000" cy="55562"/>
          </a:xfrm>
          <a:prstGeom prst="rect">
            <a:avLst/>
          </a:prstGeom>
          <a:solidFill>
            <a:srgbClr val="5A7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grpSp>
        <p:nvGrpSpPr>
          <p:cNvPr id="10" name="Group 14"/>
          <p:cNvGrpSpPr>
            <a:grpSpLocks/>
          </p:cNvGrpSpPr>
          <p:nvPr/>
        </p:nvGrpSpPr>
        <p:grpSpPr bwMode="auto">
          <a:xfrm>
            <a:off x="0" y="0"/>
            <a:ext cx="12192000" cy="115888"/>
            <a:chOff x="0" y="0"/>
            <a:chExt cx="5760" cy="73"/>
          </a:xfrm>
        </p:grpSpPr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0" y="0"/>
              <a:ext cx="4320" cy="72"/>
            </a:xfrm>
            <a:prstGeom prst="rect">
              <a:avLst/>
            </a:prstGeom>
            <a:solidFill>
              <a:srgbClr val="5A7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100000"/>
                <a:buFont typeface="Verdana" panose="020B0604030504040204" pitchFamily="34" charset="0"/>
                <a:buChar char="◊"/>
                <a:defRPr/>
              </a:pPr>
              <a:endParaRPr lang="it-IT" altLang="en-US"/>
            </a:p>
          </p:txBody>
        </p:sp>
        <p:sp>
          <p:nvSpPr>
            <p:cNvPr id="12" name="Rectangle 16"/>
            <p:cNvSpPr>
              <a:spLocks noChangeArrowheads="1"/>
            </p:cNvSpPr>
            <p:nvPr/>
          </p:nvSpPr>
          <p:spPr bwMode="auto">
            <a:xfrm>
              <a:off x="1440" y="0"/>
              <a:ext cx="4320" cy="73"/>
            </a:xfrm>
            <a:prstGeom prst="rect">
              <a:avLst/>
            </a:prstGeom>
            <a:solidFill>
              <a:srgbClr val="5A7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100000"/>
                <a:buFont typeface="Verdana" panose="020B0604030504040204" pitchFamily="34" charset="0"/>
                <a:buChar char="◊"/>
                <a:defRPr/>
              </a:pPr>
              <a:endParaRPr lang="it-IT" altLang="en-US"/>
            </a:p>
          </p:txBody>
        </p:sp>
      </p:grp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 rot="16200000">
            <a:off x="-1647031" y="3837394"/>
            <a:ext cx="3668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it-IT" altLang="en-US" sz="1200" dirty="0">
                <a:solidFill>
                  <a:schemeClr val="bg1"/>
                </a:solidFill>
              </a:rPr>
              <a:t>Fondamenti di Automatica</a:t>
            </a:r>
            <a:endParaRPr lang="en-GB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4" name="Object 21"/>
          <p:cNvGraphicFramePr>
            <a:graphicFrameLocks noChangeAspect="1"/>
          </p:cNvGraphicFramePr>
          <p:nvPr userDrawn="1"/>
        </p:nvGraphicFramePr>
        <p:xfrm>
          <a:off x="1" y="6488114"/>
          <a:ext cx="4739217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7" name="Image" r:id="rId3" imgW="9752381" imgH="1015515" progId="Photoshop.Image.7">
                  <p:embed/>
                </p:oleObj>
              </mc:Choice>
              <mc:Fallback>
                <p:oleObj name="Image" r:id="rId3" imgW="9752381" imgH="1015515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6488114"/>
                        <a:ext cx="4739217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85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14400" y="2130426"/>
            <a:ext cx="10363200" cy="515206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4485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Verdana" pitchFamily="34" charset="0"/>
              <a:buNone/>
              <a:defRPr/>
            </a:lvl1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16" name="Text Box 7">
            <a:extLst>
              <a:ext uri="{FF2B5EF4-FFF2-40B4-BE49-F238E27FC236}">
                <a16:creationId xmlns:a16="http://schemas.microsoft.com/office/drawing/2014/main" id="{876B7352-D920-064A-9936-4D7D20AED9D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56263" y="6530975"/>
            <a:ext cx="7092949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it-IT" altLang="en-US" sz="1200" dirty="0">
                <a:solidFill>
                  <a:schemeClr val="bg1"/>
                </a:solidFill>
              </a:rPr>
              <a:t>Stefano </a:t>
            </a:r>
            <a:r>
              <a:rPr lang="it-IT" altLang="en-US" sz="1200" dirty="0" err="1">
                <a:solidFill>
                  <a:schemeClr val="bg1"/>
                </a:solidFill>
              </a:rPr>
              <a:t>Panzieri</a:t>
            </a:r>
            <a:r>
              <a:rPr lang="it-IT" altLang="en-US" sz="1200" dirty="0"/>
              <a:t>    </a:t>
            </a:r>
            <a:r>
              <a:rPr lang="it-IT" altLang="en-US" sz="1200" dirty="0">
                <a:solidFill>
                  <a:srgbClr val="CC3300"/>
                </a:solidFill>
              </a:rPr>
              <a:t>Motore elettrico - </a:t>
            </a:r>
            <a:fld id="{16BC5AAD-2C94-DC44-9012-B8598B763F2D}" type="slidenum">
              <a:rPr lang="it-IT" altLang="en-US" sz="1200" smtClean="0"/>
              <a:pPr>
                <a:defRPr/>
              </a:pPr>
              <a:t>‹N›</a:t>
            </a:fld>
            <a:endParaRPr lang="en-GB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61615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781154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10530462" y="414339"/>
            <a:ext cx="1100622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1" y="414339"/>
            <a:ext cx="80645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089781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672966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44026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896340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665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665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995978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15206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922634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526327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394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689318"/>
            <a:ext cx="4011084" cy="7457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23633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984733"/>
            <a:ext cx="7315200" cy="38260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06157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9068" y="414339"/>
            <a:ext cx="10632017" cy="51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it-IT" altLang="en-US"/>
              <a:t>Title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66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Fare clic per modificare gli stili del testo dello schema</a:t>
            </a:r>
          </a:p>
          <a:p>
            <a:pPr lvl="1"/>
            <a:r>
              <a:rPr lang="it-IT" altLang="en-US"/>
              <a:t>Secondo livello</a:t>
            </a:r>
          </a:p>
          <a:p>
            <a:pPr lvl="2"/>
            <a:r>
              <a:rPr lang="it-IT" altLang="en-US"/>
              <a:t>Terzo livello</a:t>
            </a:r>
          </a:p>
          <a:p>
            <a:pPr lvl="3"/>
            <a:r>
              <a:rPr lang="it-IT" altLang="en-US"/>
              <a:t>Quarto livello</a:t>
            </a:r>
          </a:p>
          <a:p>
            <a:pPr lvl="4"/>
            <a:r>
              <a:rPr lang="it-IT" altLang="en-US"/>
              <a:t>Quinto livello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 rot="16200000">
            <a:off x="8725959" y="3391959"/>
            <a:ext cx="6858000" cy="74083"/>
          </a:xfrm>
          <a:prstGeom prst="rect">
            <a:avLst/>
          </a:prstGeom>
          <a:solidFill>
            <a:srgbClr val="8DA2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1029" name="Text Box 10"/>
          <p:cNvSpPr txBox="1">
            <a:spLocks noChangeArrowheads="1"/>
          </p:cNvSpPr>
          <p:nvPr/>
        </p:nvSpPr>
        <p:spPr bwMode="auto">
          <a:xfrm rot="16200000">
            <a:off x="-1647031" y="3837394"/>
            <a:ext cx="3668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it-IT" altLang="en-US" sz="1200">
                <a:solidFill>
                  <a:schemeClr val="bg1"/>
                </a:solidFill>
              </a:rPr>
              <a:t>Robotica Autonoma &amp; Fusione Sensoriale</a:t>
            </a:r>
            <a:endParaRPr lang="en-GB" altLang="en-US" sz="1200">
              <a:solidFill>
                <a:schemeClr val="bg1"/>
              </a:solidFill>
            </a:endParaRPr>
          </a:p>
        </p:txBody>
      </p:sp>
      <p:sp>
        <p:nvSpPr>
          <p:cNvPr id="1031" name="Rectangle 18"/>
          <p:cNvSpPr>
            <a:spLocks noChangeArrowheads="1"/>
          </p:cNvSpPr>
          <p:nvPr userDrawn="1"/>
        </p:nvSpPr>
        <p:spPr bwMode="auto">
          <a:xfrm rot="16200000">
            <a:off x="-3214157" y="3214158"/>
            <a:ext cx="6858000" cy="429684"/>
          </a:xfrm>
          <a:prstGeom prst="rect">
            <a:avLst/>
          </a:prstGeom>
          <a:solidFill>
            <a:srgbClr val="5A7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1032" name="Rectangle 19"/>
          <p:cNvSpPr>
            <a:spLocks noChangeArrowheads="1"/>
          </p:cNvSpPr>
          <p:nvPr userDrawn="1"/>
        </p:nvSpPr>
        <p:spPr bwMode="auto">
          <a:xfrm rot="16200000">
            <a:off x="8725959" y="3391959"/>
            <a:ext cx="6858000" cy="74083"/>
          </a:xfrm>
          <a:prstGeom prst="rect">
            <a:avLst/>
          </a:prstGeom>
          <a:solidFill>
            <a:srgbClr val="5A7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sp>
        <p:nvSpPr>
          <p:cNvPr id="1033" name="Rectangle 20"/>
          <p:cNvSpPr>
            <a:spLocks noChangeArrowheads="1"/>
          </p:cNvSpPr>
          <p:nvPr userDrawn="1"/>
        </p:nvSpPr>
        <p:spPr bwMode="auto">
          <a:xfrm>
            <a:off x="3048000" y="6802438"/>
            <a:ext cx="9144000" cy="55562"/>
          </a:xfrm>
          <a:prstGeom prst="rect">
            <a:avLst/>
          </a:prstGeom>
          <a:solidFill>
            <a:srgbClr val="5A7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SzPct val="100000"/>
              <a:buFont typeface="Verdana" panose="020B0604030504040204" pitchFamily="34" charset="0"/>
              <a:buChar char="◊"/>
              <a:defRPr/>
            </a:pPr>
            <a:endParaRPr lang="it-IT" altLang="en-US"/>
          </a:p>
        </p:txBody>
      </p:sp>
      <p:grpSp>
        <p:nvGrpSpPr>
          <p:cNvPr id="1034" name="Group 21"/>
          <p:cNvGrpSpPr>
            <a:grpSpLocks/>
          </p:cNvGrpSpPr>
          <p:nvPr userDrawn="1"/>
        </p:nvGrpSpPr>
        <p:grpSpPr bwMode="auto">
          <a:xfrm>
            <a:off x="0" y="0"/>
            <a:ext cx="12192000" cy="115888"/>
            <a:chOff x="0" y="0"/>
            <a:chExt cx="5760" cy="73"/>
          </a:xfrm>
        </p:grpSpPr>
        <p:sp>
          <p:nvSpPr>
            <p:cNvPr id="1037" name="Rectangle 22"/>
            <p:cNvSpPr>
              <a:spLocks noChangeArrowheads="1"/>
            </p:cNvSpPr>
            <p:nvPr/>
          </p:nvSpPr>
          <p:spPr bwMode="auto">
            <a:xfrm>
              <a:off x="0" y="0"/>
              <a:ext cx="4320" cy="72"/>
            </a:xfrm>
            <a:prstGeom prst="rect">
              <a:avLst/>
            </a:prstGeom>
            <a:solidFill>
              <a:srgbClr val="5A7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100000"/>
                <a:buFont typeface="Verdana" panose="020B0604030504040204" pitchFamily="34" charset="0"/>
                <a:buChar char="◊"/>
                <a:defRPr/>
              </a:pPr>
              <a:endParaRPr lang="it-IT" altLang="en-US"/>
            </a:p>
          </p:txBody>
        </p:sp>
        <p:sp>
          <p:nvSpPr>
            <p:cNvPr id="1038" name="Rectangle 23"/>
            <p:cNvSpPr>
              <a:spLocks noChangeArrowheads="1"/>
            </p:cNvSpPr>
            <p:nvPr/>
          </p:nvSpPr>
          <p:spPr bwMode="auto">
            <a:xfrm>
              <a:off x="1440" y="0"/>
              <a:ext cx="4320" cy="73"/>
            </a:xfrm>
            <a:prstGeom prst="rect">
              <a:avLst/>
            </a:prstGeom>
            <a:solidFill>
              <a:srgbClr val="5A7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Verdana" panose="020B0604030504040204" pitchFamily="34" charset="0"/>
                <a:buChar char="◊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20000"/>
                </a:spcBef>
                <a:buSzPct val="100000"/>
                <a:buFont typeface="Verdana" panose="020B0604030504040204" pitchFamily="34" charset="0"/>
                <a:buChar char="◊"/>
                <a:defRPr/>
              </a:pPr>
              <a:endParaRPr lang="it-IT" altLang="en-US"/>
            </a:p>
          </p:txBody>
        </p:sp>
      </p:grpSp>
      <p:graphicFrame>
        <p:nvGraphicFramePr>
          <p:cNvPr id="1035" name="Object 24"/>
          <p:cNvGraphicFramePr>
            <a:graphicFrameLocks noChangeAspect="1"/>
          </p:cNvGraphicFramePr>
          <p:nvPr userDrawn="1"/>
        </p:nvGraphicFramePr>
        <p:xfrm>
          <a:off x="1" y="6488114"/>
          <a:ext cx="4739217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" name="Image" r:id="rId14" imgW="9752381" imgH="1015515" progId="Photoshop.Image.7">
                  <p:embed/>
                </p:oleObj>
              </mc:Choice>
              <mc:Fallback>
                <p:oleObj name="Image" r:id="rId14" imgW="9752381" imgH="1015515" progId="Photoshop.Image.7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6488114"/>
                        <a:ext cx="4739217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Text Box 7"/>
          <p:cNvSpPr txBox="1">
            <a:spLocks noChangeArrowheads="1"/>
          </p:cNvSpPr>
          <p:nvPr/>
        </p:nvSpPr>
        <p:spPr bwMode="auto">
          <a:xfrm>
            <a:off x="3256263" y="6530975"/>
            <a:ext cx="7092949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Verdana" panose="020B0604030504040204" pitchFamily="34" charset="0"/>
              <a:buChar char="◊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it-IT" altLang="en-US" sz="1200" dirty="0">
                <a:solidFill>
                  <a:schemeClr val="bg1"/>
                </a:solidFill>
              </a:rPr>
              <a:t>Stefano </a:t>
            </a:r>
            <a:r>
              <a:rPr lang="it-IT" altLang="en-US" sz="1200" dirty="0" err="1">
                <a:solidFill>
                  <a:schemeClr val="bg1"/>
                </a:solidFill>
              </a:rPr>
              <a:t>Panzieri</a:t>
            </a:r>
            <a:r>
              <a:rPr lang="it-IT" altLang="en-US" sz="1200" dirty="0"/>
              <a:t>    </a:t>
            </a:r>
            <a:r>
              <a:rPr lang="it-IT" altLang="en-US" sz="1200" dirty="0">
                <a:solidFill>
                  <a:srgbClr val="CC3300"/>
                </a:solidFill>
              </a:rPr>
              <a:t>Motore elettrico - </a:t>
            </a:r>
            <a:fld id="{16BC5AAD-2C94-DC44-9012-B8598B763F2D}" type="slidenum">
              <a:rPr lang="it-IT" altLang="en-US" sz="1200" smtClean="0"/>
              <a:pPr>
                <a:defRPr/>
              </a:pPr>
              <a:t>‹N›</a:t>
            </a:fld>
            <a:endParaRPr lang="en-GB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+mj-lt"/>
          <a:ea typeface="+mj-ea"/>
          <a:cs typeface="+mj-cs"/>
        </a:defRPr>
      </a:lvl1pPr>
      <a:lvl2pPr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2pPr>
      <a:lvl3pPr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3pPr>
      <a:lvl4pPr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4pPr>
      <a:lvl5pPr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5pPr>
      <a:lvl6pPr marL="457200"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6pPr>
      <a:lvl7pPr marL="914400"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7pPr>
      <a:lvl8pPr marL="1371600"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8pPr>
      <a:lvl9pPr marL="1828800" algn="r" defTabSz="762000" rtl="0" eaLnBrk="0" fontAlgn="base" hangingPunct="0">
        <a:lnSpc>
          <a:spcPct val="118000"/>
        </a:lnSpc>
        <a:spcBef>
          <a:spcPct val="0"/>
        </a:spcBef>
        <a:spcAft>
          <a:spcPct val="0"/>
        </a:spcAft>
        <a:defRPr sz="2800" b="1">
          <a:solidFill>
            <a:srgbClr val="00279F"/>
          </a:solidFill>
          <a:latin typeface="Copperplate Gothic Light" pitchFamily="34" charset="0"/>
        </a:defRPr>
      </a:lvl9pPr>
    </p:titleStyle>
    <p:bodyStyle>
      <a:lvl1pPr marL="342900" indent="-3429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charset="0"/>
        <a:buChar char="◊"/>
        <a:defRPr sz="24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charset="0"/>
        <a:buChar char="◊"/>
        <a:defRPr>
          <a:solidFill>
            <a:srgbClr val="B82C00"/>
          </a:solidFill>
          <a:latin typeface="+mn-lt"/>
        </a:defRPr>
      </a:lvl2pPr>
      <a:lvl3pPr marL="11430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charset="0"/>
        <a:buChar char="◊"/>
        <a:defRPr sz="1600">
          <a:solidFill>
            <a:schemeClr val="tx1"/>
          </a:solidFill>
          <a:latin typeface="+mn-lt"/>
        </a:defRPr>
      </a:lvl3pPr>
      <a:lvl4pPr marL="16002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charset="0"/>
        <a:buChar char="◊"/>
        <a:defRPr sz="1400">
          <a:solidFill>
            <a:schemeClr val="tx1"/>
          </a:solidFill>
          <a:latin typeface="+mn-lt"/>
        </a:defRPr>
      </a:lvl4pPr>
      <a:lvl5pPr marL="20574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charset="0"/>
        <a:buChar char="◊"/>
        <a:defRPr sz="1400">
          <a:solidFill>
            <a:schemeClr val="tx1"/>
          </a:solidFill>
          <a:latin typeface="+mn-lt"/>
        </a:defRPr>
      </a:lvl5pPr>
      <a:lvl6pPr marL="25146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pitchFamily="34" charset="0"/>
        <a:buChar char="◊"/>
        <a:defRPr sz="1400">
          <a:solidFill>
            <a:schemeClr val="tx1"/>
          </a:solidFill>
          <a:latin typeface="+mn-lt"/>
        </a:defRPr>
      </a:lvl6pPr>
      <a:lvl7pPr marL="29718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pitchFamily="34" charset="0"/>
        <a:buChar char="◊"/>
        <a:defRPr sz="1400">
          <a:solidFill>
            <a:schemeClr val="tx1"/>
          </a:solidFill>
          <a:latin typeface="+mn-lt"/>
        </a:defRPr>
      </a:lvl7pPr>
      <a:lvl8pPr marL="34290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pitchFamily="34" charset="0"/>
        <a:buChar char="◊"/>
        <a:defRPr sz="1400">
          <a:solidFill>
            <a:schemeClr val="tx1"/>
          </a:solidFill>
          <a:latin typeface="+mn-lt"/>
        </a:defRPr>
      </a:lvl8pPr>
      <a:lvl9pPr marL="38862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Verdana" pitchFamily="34" charset="0"/>
        <a:buChar char="◊"/>
        <a:defRPr sz="14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oleObject" Target="../embeddings/oleObject20.bin"/><Relationship Id="rId7" Type="http://schemas.openxmlformats.org/officeDocument/2006/relationships/customXml" Target="../ink/ink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7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1.jpeg"/><Relationship Id="rId5" Type="http://schemas.openxmlformats.org/officeDocument/2006/relationships/image" Target="../media/image30.gif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2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24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.gif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.gif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1.xml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2.e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4.png"/><Relationship Id="rId4" Type="http://schemas.openxmlformats.org/officeDocument/2006/relationships/image" Target="../media/image11.e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oleObject" Target="../embeddings/oleObject18.bin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19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2.png"/><Relationship Id="rId1" Type="http://schemas.openxmlformats.org/officeDocument/2006/relationships/vmlDrawing" Target="../drawings/vmlDrawing8.vml"/><Relationship Id="rId6" Type="http://schemas.openxmlformats.org/officeDocument/2006/relationships/image" Target="../media/image16.e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5" Type="http://schemas.openxmlformats.org/officeDocument/2006/relationships/customXml" Target="../ink/ink2.xml"/><Relationship Id="rId10" Type="http://schemas.openxmlformats.org/officeDocument/2006/relationships/image" Target="../media/image18.emf"/><Relationship Id="rId4" Type="http://schemas.openxmlformats.org/officeDocument/2006/relationships/image" Target="../media/image15.emf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5" Type="http://schemas.openxmlformats.org/officeDocument/2006/relationships/customXml" Target="../ink/ink3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265037" y="5264514"/>
            <a:ext cx="7717162" cy="515206"/>
          </a:xfrm>
        </p:spPr>
        <p:txBody>
          <a:bodyPr/>
          <a:lstStyle/>
          <a:p>
            <a:pPr algn="ctr"/>
            <a:r>
              <a:rPr lang="it-IT" altLang="en-US" dirty="0"/>
              <a:t>Motore in Corrente Continua</a:t>
            </a:r>
          </a:p>
        </p:txBody>
      </p:sp>
      <p:pic>
        <p:nvPicPr>
          <p:cNvPr id="4" name="Picture 4" descr="DCmotor2">
            <a:extLst>
              <a:ext uri="{FF2B5EF4-FFF2-40B4-BE49-F238E27FC236}">
                <a16:creationId xmlns:a16="http://schemas.microsoft.com/office/drawing/2014/main" id="{E06F9737-1D20-2F48-A438-A1810142F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2" y="1407886"/>
            <a:ext cx="4713653" cy="3676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nc4056">
            <a:extLst>
              <a:ext uri="{FF2B5EF4-FFF2-40B4-BE49-F238E27FC236}">
                <a16:creationId xmlns:a16="http://schemas.microsoft.com/office/drawing/2014/main" id="{9B920B5F-C434-5544-B276-8FC46ED2F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07" y="1791835"/>
            <a:ext cx="4197884" cy="293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13FEA127-F3D3-9C4B-93CD-E9D0A2AB89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Schema a blocchi Motore + Carico</a:t>
            </a:r>
          </a:p>
        </p:txBody>
      </p:sp>
      <p:graphicFrame>
        <p:nvGraphicFramePr>
          <p:cNvPr id="12290" name="Object 4">
            <a:extLst>
              <a:ext uri="{FF2B5EF4-FFF2-40B4-BE49-F238E27FC236}">
                <a16:creationId xmlns:a16="http://schemas.microsoft.com/office/drawing/2014/main" id="{626CE948-CF3C-2945-83F5-9FDE4A0C51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0450564"/>
              </p:ext>
            </p:extLst>
          </p:nvPr>
        </p:nvGraphicFramePr>
        <p:xfrm>
          <a:off x="1247776" y="1098321"/>
          <a:ext cx="4206875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1" name="Equation" r:id="rId3" imgW="47396400" imgH="19596100" progId="Equation.DSMT4">
                  <p:embed/>
                </p:oleObj>
              </mc:Choice>
              <mc:Fallback>
                <p:oleObj name="Equation" r:id="rId3" imgW="47396400" imgH="19596100" progId="Equation.DSMT4">
                  <p:embed/>
                  <p:pic>
                    <p:nvPicPr>
                      <p:cNvPr id="12290" name="Object 4">
                        <a:extLst>
                          <a:ext uri="{FF2B5EF4-FFF2-40B4-BE49-F238E27FC236}">
                            <a16:creationId xmlns:a16="http://schemas.microsoft.com/office/drawing/2014/main" id="{626CE948-CF3C-2945-83F5-9FDE4A0C51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7776" y="1098321"/>
                        <a:ext cx="4206875" cy="173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5">
            <a:extLst>
              <a:ext uri="{FF2B5EF4-FFF2-40B4-BE49-F238E27FC236}">
                <a16:creationId xmlns:a16="http://schemas.microsoft.com/office/drawing/2014/main" id="{2361CE5B-47F4-8B4B-8931-CDE9B0BBD3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184545"/>
              </p:ext>
            </p:extLst>
          </p:nvPr>
        </p:nvGraphicFramePr>
        <p:xfrm>
          <a:off x="5641976" y="941158"/>
          <a:ext cx="5299075" cy="212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2" name="Equation" r:id="rId5" imgW="59690000" imgH="23990300" progId="Equation.DSMT4">
                  <p:embed/>
                </p:oleObj>
              </mc:Choice>
              <mc:Fallback>
                <p:oleObj name="Equation" r:id="rId5" imgW="59690000" imgH="23990300" progId="Equation.DSMT4">
                  <p:embed/>
                  <p:pic>
                    <p:nvPicPr>
                      <p:cNvPr id="12291" name="Object 5">
                        <a:extLst>
                          <a:ext uri="{FF2B5EF4-FFF2-40B4-BE49-F238E27FC236}">
                            <a16:creationId xmlns:a16="http://schemas.microsoft.com/office/drawing/2014/main" id="{2361CE5B-47F4-8B4B-8931-CDE9B0BBD3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1976" y="941158"/>
                        <a:ext cx="5299075" cy="212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2" name="Text Box 6">
            <a:extLst>
              <a:ext uri="{FF2B5EF4-FFF2-40B4-BE49-F238E27FC236}">
                <a16:creationId xmlns:a16="http://schemas.microsoft.com/office/drawing/2014/main" id="{A28E0F8A-DC82-9A45-BA57-867C8F8D1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6" y="3333521"/>
            <a:ext cx="5713413" cy="31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 sz="1600" b="1">
                <a:latin typeface="Verdana" panose="020B0604030504040204" pitchFamily="34" charset="0"/>
              </a:rPr>
              <a:t>Lo schema a blocchi che ne risulta è il seguente:</a:t>
            </a:r>
          </a:p>
        </p:txBody>
      </p:sp>
      <p:sp>
        <p:nvSpPr>
          <p:cNvPr id="12293" name="Rectangle 7">
            <a:extLst>
              <a:ext uri="{FF2B5EF4-FFF2-40B4-BE49-F238E27FC236}">
                <a16:creationId xmlns:a16="http://schemas.microsoft.com/office/drawing/2014/main" id="{4B568977-964F-6646-9F7B-4E216026B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700" y="861782"/>
            <a:ext cx="5397500" cy="228600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endParaRPr lang="en-GB" altLang="it-IT"/>
          </a:p>
        </p:txBody>
      </p:sp>
      <p:sp>
        <p:nvSpPr>
          <p:cNvPr id="12294" name="Rectangle 8">
            <a:extLst>
              <a:ext uri="{FF2B5EF4-FFF2-40B4-BE49-F238E27FC236}">
                <a16:creationId xmlns:a16="http://schemas.microsoft.com/office/drawing/2014/main" id="{40FCF483-2AC1-F84C-8282-BC76C80D8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0" y="874482"/>
            <a:ext cx="4305300" cy="227330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endParaRPr lang="en-GB" altLang="it-IT"/>
          </a:p>
        </p:txBody>
      </p:sp>
      <p:grpSp>
        <p:nvGrpSpPr>
          <p:cNvPr id="12295" name="Group 61">
            <a:extLst>
              <a:ext uri="{FF2B5EF4-FFF2-40B4-BE49-F238E27FC236}">
                <a16:creationId xmlns:a16="http://schemas.microsoft.com/office/drawing/2014/main" id="{F3E54543-C2C9-BD4D-8189-42690F699D62}"/>
              </a:ext>
            </a:extLst>
          </p:cNvPr>
          <p:cNvGrpSpPr>
            <a:grpSpLocks/>
          </p:cNvGrpSpPr>
          <p:nvPr/>
        </p:nvGrpSpPr>
        <p:grpSpPr bwMode="auto">
          <a:xfrm>
            <a:off x="1939925" y="4125683"/>
            <a:ext cx="8121650" cy="1852613"/>
            <a:chOff x="502" y="2480"/>
            <a:chExt cx="5116" cy="1167"/>
          </a:xfrm>
        </p:grpSpPr>
        <p:grpSp>
          <p:nvGrpSpPr>
            <p:cNvPr id="12301" name="Group 17">
              <a:extLst>
                <a:ext uri="{FF2B5EF4-FFF2-40B4-BE49-F238E27FC236}">
                  <a16:creationId xmlns:a16="http://schemas.microsoft.com/office/drawing/2014/main" id="{B142CB66-B812-7745-8E28-AFDBDADC5A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52" y="2768"/>
              <a:ext cx="624" cy="456"/>
              <a:chOff x="1232" y="2896"/>
              <a:chExt cx="624" cy="456"/>
            </a:xfrm>
          </p:grpSpPr>
          <p:sp>
            <p:nvSpPr>
              <p:cNvPr id="12339" name="Line 9">
                <a:extLst>
                  <a:ext uri="{FF2B5EF4-FFF2-40B4-BE49-F238E27FC236}">
                    <a16:creationId xmlns:a16="http://schemas.microsoft.com/office/drawing/2014/main" id="{FA0B6591-CE7E-0740-AC31-72EDAC3388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28" y="3112"/>
                <a:ext cx="47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340" name="Text Box 10">
                <a:extLst>
                  <a:ext uri="{FF2B5EF4-FFF2-40B4-BE49-F238E27FC236}">
                    <a16:creationId xmlns:a16="http://schemas.microsoft.com/office/drawing/2014/main" id="{3A988885-B75D-8A44-8237-8C0193A0F8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0" y="2916"/>
                <a:ext cx="196" cy="1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accent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marL="279400" indent="-2794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93000"/>
                  </a:lnSpc>
                  <a:spcBef>
                    <a:spcPct val="46000"/>
                  </a:spcBef>
                </a:pPr>
                <a:r>
                  <a:rPr lang="it-IT" altLang="it-IT" sz="1400" b="1">
                    <a:solidFill>
                      <a:schemeClr val="tx1"/>
                    </a:solidFill>
                    <a:latin typeface="Verdana" panose="020B0604030504040204" pitchFamily="34" charset="0"/>
                  </a:rPr>
                  <a:t>1</a:t>
                </a:r>
              </a:p>
            </p:txBody>
          </p:sp>
          <p:sp>
            <p:nvSpPr>
              <p:cNvPr id="12341" name="Text Box 11">
                <a:extLst>
                  <a:ext uri="{FF2B5EF4-FFF2-40B4-BE49-F238E27FC236}">
                    <a16:creationId xmlns:a16="http://schemas.microsoft.com/office/drawing/2014/main" id="{E19215E4-A54C-884D-9749-846958D295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2" y="3108"/>
                <a:ext cx="542" cy="1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accent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marL="279400" indent="-2794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93000"/>
                  </a:lnSpc>
                  <a:spcBef>
                    <a:spcPct val="46000"/>
                  </a:spcBef>
                </a:pPr>
                <a:r>
                  <a:rPr lang="it-IT" altLang="it-IT" sz="1400" b="1">
                    <a:solidFill>
                      <a:schemeClr val="tx1"/>
                    </a:solidFill>
                    <a:latin typeface="Verdana" panose="020B0604030504040204" pitchFamily="34" charset="0"/>
                  </a:rPr>
                  <a:t>R</a:t>
                </a:r>
                <a:r>
                  <a:rPr lang="it-IT" altLang="it-IT" sz="1400" b="1" baseline="-25000">
                    <a:solidFill>
                      <a:schemeClr val="tx1"/>
                    </a:solidFill>
                    <a:latin typeface="Verdana" panose="020B0604030504040204" pitchFamily="34" charset="0"/>
                  </a:rPr>
                  <a:t>a</a:t>
                </a:r>
                <a:r>
                  <a:rPr lang="it-IT" altLang="it-IT" sz="1400" b="1">
                    <a:solidFill>
                      <a:schemeClr val="tx1"/>
                    </a:solidFill>
                    <a:latin typeface="Verdana" panose="020B0604030504040204" pitchFamily="34" charset="0"/>
                  </a:rPr>
                  <a:t>+sL</a:t>
                </a:r>
                <a:r>
                  <a:rPr lang="it-IT" altLang="it-IT" sz="1400" b="1" baseline="-25000">
                    <a:solidFill>
                      <a:schemeClr val="tx1"/>
                    </a:solidFill>
                    <a:latin typeface="Verdana" panose="020B0604030504040204" pitchFamily="34" charset="0"/>
                  </a:rPr>
                  <a:t>a</a:t>
                </a:r>
              </a:p>
            </p:txBody>
          </p:sp>
          <p:sp>
            <p:nvSpPr>
              <p:cNvPr id="12342" name="Rectangle 15">
                <a:extLst>
                  <a:ext uri="{FF2B5EF4-FFF2-40B4-BE49-F238E27FC236}">
                    <a16:creationId xmlns:a16="http://schemas.microsoft.com/office/drawing/2014/main" id="{5A0FDD98-D151-5143-B68A-A1F7B06AA5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" y="2896"/>
                <a:ext cx="624" cy="45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93000"/>
                  </a:lnSpc>
                  <a:spcBef>
                    <a:spcPct val="46000"/>
                  </a:spcBef>
                </a:pPr>
                <a:endParaRPr lang="en-GB" altLang="it-IT"/>
              </a:p>
            </p:txBody>
          </p:sp>
        </p:grpSp>
        <p:grpSp>
          <p:nvGrpSpPr>
            <p:cNvPr id="12302" name="Group 18">
              <a:extLst>
                <a:ext uri="{FF2B5EF4-FFF2-40B4-BE49-F238E27FC236}">
                  <a16:creationId xmlns:a16="http://schemas.microsoft.com/office/drawing/2014/main" id="{DBB581F9-5533-C546-86A0-49BCFEB460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72" y="2752"/>
              <a:ext cx="624" cy="456"/>
              <a:chOff x="2560" y="2944"/>
              <a:chExt cx="624" cy="456"/>
            </a:xfrm>
          </p:grpSpPr>
          <p:sp>
            <p:nvSpPr>
              <p:cNvPr id="12335" name="Line 12">
                <a:extLst>
                  <a:ext uri="{FF2B5EF4-FFF2-40B4-BE49-F238E27FC236}">
                    <a16:creationId xmlns:a16="http://schemas.microsoft.com/office/drawing/2014/main" id="{69DF3AF5-AB39-F041-9C1F-FC254D5F29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8" y="3184"/>
                <a:ext cx="47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336" name="Text Box 13">
                <a:extLst>
                  <a:ext uri="{FF2B5EF4-FFF2-40B4-BE49-F238E27FC236}">
                    <a16:creationId xmlns:a16="http://schemas.microsoft.com/office/drawing/2014/main" id="{B77FFA46-9259-1E40-9FD0-108BEAFA60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90" y="2988"/>
                <a:ext cx="196" cy="1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accent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marL="279400" indent="-2794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93000"/>
                  </a:lnSpc>
                  <a:spcBef>
                    <a:spcPct val="46000"/>
                  </a:spcBef>
                </a:pPr>
                <a:r>
                  <a:rPr lang="it-IT" altLang="it-IT" sz="1400" b="1">
                    <a:solidFill>
                      <a:schemeClr val="tx1"/>
                    </a:solidFill>
                    <a:latin typeface="Verdana" panose="020B0604030504040204" pitchFamily="34" charset="0"/>
                  </a:rPr>
                  <a:t>1</a:t>
                </a:r>
              </a:p>
            </p:txBody>
          </p:sp>
          <p:sp>
            <p:nvSpPr>
              <p:cNvPr id="12337" name="Text Box 14">
                <a:extLst>
                  <a:ext uri="{FF2B5EF4-FFF2-40B4-BE49-F238E27FC236}">
                    <a16:creationId xmlns:a16="http://schemas.microsoft.com/office/drawing/2014/main" id="{ADFB4C86-0F05-4542-96E6-60C40AB569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70" y="3180"/>
                <a:ext cx="434" cy="1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accent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marL="279400" indent="-2794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93000"/>
                  </a:lnSpc>
                  <a:spcBef>
                    <a:spcPct val="46000"/>
                  </a:spcBef>
                </a:pPr>
                <a:r>
                  <a:rPr lang="it-IT" altLang="it-IT" sz="1400" b="1">
                    <a:solidFill>
                      <a:schemeClr val="tx1"/>
                    </a:solidFill>
                    <a:latin typeface="Verdana" panose="020B0604030504040204" pitchFamily="34" charset="0"/>
                  </a:rPr>
                  <a:t>Js+D</a:t>
                </a:r>
                <a:endParaRPr lang="it-IT" altLang="it-IT" sz="1400" b="1" baseline="-25000">
                  <a:solidFill>
                    <a:schemeClr val="tx1"/>
                  </a:solidFill>
                  <a:latin typeface="Verdana" panose="020B0604030504040204" pitchFamily="34" charset="0"/>
                </a:endParaRPr>
              </a:p>
            </p:txBody>
          </p:sp>
          <p:sp>
            <p:nvSpPr>
              <p:cNvPr id="12338" name="Rectangle 16">
                <a:extLst>
                  <a:ext uri="{FF2B5EF4-FFF2-40B4-BE49-F238E27FC236}">
                    <a16:creationId xmlns:a16="http://schemas.microsoft.com/office/drawing/2014/main" id="{DE95959E-EB0C-3F4B-A1EA-FBA759678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0" y="2944"/>
                <a:ext cx="624" cy="45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93000"/>
                  </a:lnSpc>
                  <a:spcBef>
                    <a:spcPct val="46000"/>
                  </a:spcBef>
                </a:pPr>
                <a:endParaRPr lang="en-GB" altLang="it-IT"/>
              </a:p>
            </p:txBody>
          </p:sp>
        </p:grpSp>
        <p:sp>
          <p:nvSpPr>
            <p:cNvPr id="12303" name="Text Box 19">
              <a:extLst>
                <a:ext uri="{FF2B5EF4-FFF2-40B4-BE49-F238E27FC236}">
                  <a16:creationId xmlns:a16="http://schemas.microsoft.com/office/drawing/2014/main" id="{8D7DDA29-F49D-F94D-8ACD-C3B5215D6F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2" y="2892"/>
              <a:ext cx="286" cy="19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 b="1">
                  <a:solidFill>
                    <a:schemeClr val="tx1"/>
                  </a:solidFill>
                  <a:latin typeface="Verdana" panose="020B0604030504040204" pitchFamily="34" charset="0"/>
                </a:rPr>
                <a:t>K</a:t>
              </a:r>
              <a:r>
                <a:rPr lang="it-IT" altLang="it-IT" sz="1400" b="1" baseline="-25000">
                  <a:solidFill>
                    <a:schemeClr val="tx1"/>
                  </a:solidFill>
                  <a:latin typeface="Verdana" panose="020B0604030504040204" pitchFamily="34" charset="0"/>
                </a:rPr>
                <a:t>m</a:t>
              </a:r>
            </a:p>
          </p:txBody>
        </p:sp>
        <p:sp>
          <p:nvSpPr>
            <p:cNvPr id="12304" name="Text Box 20">
              <a:extLst>
                <a:ext uri="{FF2B5EF4-FFF2-40B4-BE49-F238E27FC236}">
                  <a16:creationId xmlns:a16="http://schemas.microsoft.com/office/drawing/2014/main" id="{907B496B-DF45-7240-B4EA-8639A78402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4" y="3456"/>
              <a:ext cx="286" cy="19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 b="1">
                  <a:solidFill>
                    <a:schemeClr val="tx1"/>
                  </a:solidFill>
                  <a:latin typeface="Verdana" panose="020B0604030504040204" pitchFamily="34" charset="0"/>
                </a:rPr>
                <a:t>K</a:t>
              </a:r>
              <a:r>
                <a:rPr lang="it-IT" altLang="it-IT" sz="1400" b="1" baseline="-25000">
                  <a:solidFill>
                    <a:schemeClr val="tx1"/>
                  </a:solidFill>
                  <a:latin typeface="Verdana" panose="020B0604030504040204" pitchFamily="34" charset="0"/>
                </a:rPr>
                <a:t>m</a:t>
              </a:r>
            </a:p>
          </p:txBody>
        </p:sp>
        <p:sp>
          <p:nvSpPr>
            <p:cNvPr id="12305" name="Oval 21">
              <a:extLst>
                <a:ext uri="{FF2B5EF4-FFF2-40B4-BE49-F238E27FC236}">
                  <a16:creationId xmlns:a16="http://schemas.microsoft.com/office/drawing/2014/main" id="{B2CFD26E-7761-6344-8AD5-B15BC87AA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" y="2864"/>
              <a:ext cx="224" cy="22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endParaRPr lang="en-GB" altLang="it-IT"/>
            </a:p>
          </p:txBody>
        </p:sp>
        <p:sp>
          <p:nvSpPr>
            <p:cNvPr id="12306" name="Line 22">
              <a:extLst>
                <a:ext uri="{FF2B5EF4-FFF2-40B4-BE49-F238E27FC236}">
                  <a16:creationId xmlns:a16="http://schemas.microsoft.com/office/drawing/2014/main" id="{23AD1421-2C15-A649-96C0-01078CC13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0" y="2976"/>
              <a:ext cx="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07" name="Line 23">
              <a:extLst>
                <a:ext uri="{FF2B5EF4-FFF2-40B4-BE49-F238E27FC236}">
                  <a16:creationId xmlns:a16="http://schemas.microsoft.com/office/drawing/2014/main" id="{9CCC8403-8D24-5845-B969-E8BC87E349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4" y="2984"/>
              <a:ext cx="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08" name="Line 24">
              <a:extLst>
                <a:ext uri="{FF2B5EF4-FFF2-40B4-BE49-F238E27FC236}">
                  <a16:creationId xmlns:a16="http://schemas.microsoft.com/office/drawing/2014/main" id="{94C775B3-460B-BC41-B411-9F37E20B27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2" y="2984"/>
              <a:ext cx="3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09" name="Oval 25">
              <a:extLst>
                <a:ext uri="{FF2B5EF4-FFF2-40B4-BE49-F238E27FC236}">
                  <a16:creationId xmlns:a16="http://schemas.microsoft.com/office/drawing/2014/main" id="{44C69FD0-C5C4-8E44-9D8E-32124244A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8" y="2872"/>
              <a:ext cx="224" cy="22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endParaRPr lang="en-GB" altLang="it-IT"/>
            </a:p>
          </p:txBody>
        </p:sp>
        <p:sp>
          <p:nvSpPr>
            <p:cNvPr id="12310" name="Line 26">
              <a:extLst>
                <a:ext uri="{FF2B5EF4-FFF2-40B4-BE49-F238E27FC236}">
                  <a16:creationId xmlns:a16="http://schemas.microsoft.com/office/drawing/2014/main" id="{0A30EEB3-6139-C342-A851-E58D26F97E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80" y="2984"/>
              <a:ext cx="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11" name="Line 27">
              <a:extLst>
                <a:ext uri="{FF2B5EF4-FFF2-40B4-BE49-F238E27FC236}">
                  <a16:creationId xmlns:a16="http://schemas.microsoft.com/office/drawing/2014/main" id="{314CF44D-908E-F345-90E5-44F4BA2843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04" y="2992"/>
              <a:ext cx="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2312" name="Group 33">
              <a:extLst>
                <a:ext uri="{FF2B5EF4-FFF2-40B4-BE49-F238E27FC236}">
                  <a16:creationId xmlns:a16="http://schemas.microsoft.com/office/drawing/2014/main" id="{ABCCCB94-A615-4E4E-8B4C-7D14C1E350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" y="2760"/>
              <a:ext cx="316" cy="456"/>
              <a:chOff x="4844" y="2816"/>
              <a:chExt cx="316" cy="456"/>
            </a:xfrm>
          </p:grpSpPr>
          <p:sp>
            <p:nvSpPr>
              <p:cNvPr id="12331" name="Line 29">
                <a:extLst>
                  <a:ext uri="{FF2B5EF4-FFF2-40B4-BE49-F238E27FC236}">
                    <a16:creationId xmlns:a16="http://schemas.microsoft.com/office/drawing/2014/main" id="{4FD70153-E4A1-6344-AF83-6E5F0C2931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08" y="3056"/>
                <a:ext cx="18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332" name="Text Box 30">
                <a:extLst>
                  <a:ext uri="{FF2B5EF4-FFF2-40B4-BE49-F238E27FC236}">
                    <a16:creationId xmlns:a16="http://schemas.microsoft.com/office/drawing/2014/main" id="{A81D9564-0F63-BD4B-A1C2-AEAAF9F9F0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02" y="2860"/>
                <a:ext cx="196" cy="1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accent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marL="279400" indent="-2794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93000"/>
                  </a:lnSpc>
                  <a:spcBef>
                    <a:spcPct val="46000"/>
                  </a:spcBef>
                </a:pPr>
                <a:r>
                  <a:rPr lang="it-IT" altLang="it-IT" sz="1400" b="1">
                    <a:solidFill>
                      <a:schemeClr val="tx1"/>
                    </a:solidFill>
                    <a:latin typeface="Verdana" panose="020B0604030504040204" pitchFamily="34" charset="0"/>
                  </a:rPr>
                  <a:t>1</a:t>
                </a:r>
              </a:p>
            </p:txBody>
          </p:sp>
          <p:sp>
            <p:nvSpPr>
              <p:cNvPr id="12333" name="Text Box 31">
                <a:extLst>
                  <a:ext uri="{FF2B5EF4-FFF2-40B4-BE49-F238E27FC236}">
                    <a16:creationId xmlns:a16="http://schemas.microsoft.com/office/drawing/2014/main" id="{0B9BB176-DA53-0E40-9FDC-48E7A73644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0" y="3052"/>
                <a:ext cx="182" cy="1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accent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marL="279400" indent="-2794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93000"/>
                  </a:lnSpc>
                  <a:spcBef>
                    <a:spcPct val="46000"/>
                  </a:spcBef>
                </a:pPr>
                <a:r>
                  <a:rPr lang="it-IT" altLang="it-IT" sz="1400" b="1">
                    <a:solidFill>
                      <a:schemeClr val="tx1"/>
                    </a:solidFill>
                    <a:latin typeface="Verdana" panose="020B0604030504040204" pitchFamily="34" charset="0"/>
                  </a:rPr>
                  <a:t>s</a:t>
                </a:r>
                <a:endParaRPr lang="it-IT" altLang="it-IT" sz="1400" b="1" baseline="-25000">
                  <a:solidFill>
                    <a:schemeClr val="tx1"/>
                  </a:solidFill>
                  <a:latin typeface="Verdana" panose="020B0604030504040204" pitchFamily="34" charset="0"/>
                </a:endParaRPr>
              </a:p>
            </p:txBody>
          </p:sp>
          <p:sp>
            <p:nvSpPr>
              <p:cNvPr id="12334" name="Rectangle 32">
                <a:extLst>
                  <a:ext uri="{FF2B5EF4-FFF2-40B4-BE49-F238E27FC236}">
                    <a16:creationId xmlns:a16="http://schemas.microsoft.com/office/drawing/2014/main" id="{955A4ADA-2896-504B-97D8-9F5BE08F8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4" y="2816"/>
                <a:ext cx="316" cy="45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93000"/>
                  </a:lnSpc>
                  <a:spcBef>
                    <a:spcPct val="46000"/>
                  </a:spcBef>
                </a:pPr>
                <a:endParaRPr lang="en-GB" altLang="it-IT"/>
              </a:p>
            </p:txBody>
          </p:sp>
        </p:grpSp>
        <p:sp>
          <p:nvSpPr>
            <p:cNvPr id="12313" name="Line 34">
              <a:extLst>
                <a:ext uri="{FF2B5EF4-FFF2-40B4-BE49-F238E27FC236}">
                  <a16:creationId xmlns:a16="http://schemas.microsoft.com/office/drawing/2014/main" id="{FE7363CF-EFE3-F647-B223-314F36894F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2996"/>
              <a:ext cx="0" cy="5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14" name="Line 35">
              <a:extLst>
                <a:ext uri="{FF2B5EF4-FFF2-40B4-BE49-F238E27FC236}">
                  <a16:creationId xmlns:a16="http://schemas.microsoft.com/office/drawing/2014/main" id="{BCFC3EA9-861A-CC4A-86D6-A140191030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62" y="3548"/>
              <a:ext cx="179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15" name="Line 36">
              <a:extLst>
                <a:ext uri="{FF2B5EF4-FFF2-40B4-BE49-F238E27FC236}">
                  <a16:creationId xmlns:a16="http://schemas.microsoft.com/office/drawing/2014/main" id="{66D87EB4-BA5C-BB47-8E41-DBA8D02F2F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60" y="3090"/>
              <a:ext cx="0" cy="4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16" name="Line 37">
              <a:extLst>
                <a:ext uri="{FF2B5EF4-FFF2-40B4-BE49-F238E27FC236}">
                  <a16:creationId xmlns:a16="http://schemas.microsoft.com/office/drawing/2014/main" id="{3803EB88-D599-DC4D-B7AB-9D018CE9AE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2" y="3548"/>
              <a:ext cx="15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17" name="Line 38">
              <a:extLst>
                <a:ext uri="{FF2B5EF4-FFF2-40B4-BE49-F238E27FC236}">
                  <a16:creationId xmlns:a16="http://schemas.microsoft.com/office/drawing/2014/main" id="{C38BF566-09B6-074D-AE03-9D03806E7A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" y="2972"/>
              <a:ext cx="3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18" name="Line 39">
              <a:extLst>
                <a:ext uri="{FF2B5EF4-FFF2-40B4-BE49-F238E27FC236}">
                  <a16:creationId xmlns:a16="http://schemas.microsoft.com/office/drawing/2014/main" id="{4D5A2056-AC4B-F44B-ABD9-FD5E90DC66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6" y="2496"/>
              <a:ext cx="0" cy="3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19" name="Text Box 41">
              <a:extLst>
                <a:ext uri="{FF2B5EF4-FFF2-40B4-BE49-F238E27FC236}">
                  <a16:creationId xmlns:a16="http://schemas.microsoft.com/office/drawing/2014/main" id="{5B07EA89-E23E-9845-9501-0E709061F9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8" y="2774"/>
              <a:ext cx="193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Verdana" panose="020B0604030504040204" pitchFamily="34" charset="0"/>
                </a:rPr>
                <a:t>i</a:t>
              </a:r>
              <a:r>
                <a:rPr lang="it-IT" altLang="it-IT" sz="1400" baseline="-25000">
                  <a:solidFill>
                    <a:schemeClr val="tx1"/>
                  </a:solidFill>
                  <a:latin typeface="Verdana" panose="020B0604030504040204" pitchFamily="34" charset="0"/>
                </a:rPr>
                <a:t>a</a:t>
              </a:r>
            </a:p>
          </p:txBody>
        </p:sp>
        <p:sp>
          <p:nvSpPr>
            <p:cNvPr id="12320" name="Text Box 42">
              <a:extLst>
                <a:ext uri="{FF2B5EF4-FFF2-40B4-BE49-F238E27FC236}">
                  <a16:creationId xmlns:a16="http://schemas.microsoft.com/office/drawing/2014/main" id="{D656D767-9490-0348-9967-F9B50B2928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0" y="2763"/>
              <a:ext cx="240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Symbol" pitchFamily="2" charset="2"/>
                </a:rPr>
                <a:t>t</a:t>
              </a:r>
              <a:r>
                <a:rPr lang="it-IT" altLang="it-IT" sz="1400" baseline="-25000">
                  <a:solidFill>
                    <a:schemeClr val="tx1"/>
                  </a:solidFill>
                  <a:latin typeface="Verdana" panose="020B0604030504040204" pitchFamily="34" charset="0"/>
                </a:rPr>
                <a:t>m</a:t>
              </a:r>
            </a:p>
          </p:txBody>
        </p:sp>
        <p:sp>
          <p:nvSpPr>
            <p:cNvPr id="12321" name="Text Box 44">
              <a:extLst>
                <a:ext uri="{FF2B5EF4-FFF2-40B4-BE49-F238E27FC236}">
                  <a16:creationId xmlns:a16="http://schemas.microsoft.com/office/drawing/2014/main" id="{A16FBE40-FDE3-5344-B1C2-4DDD77D3DD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4" y="2787"/>
              <a:ext cx="193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endParaRPr lang="it-IT" altLang="it-IT" sz="1400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2322" name="Text Box 45">
              <a:extLst>
                <a:ext uri="{FF2B5EF4-FFF2-40B4-BE49-F238E27FC236}">
                  <a16:creationId xmlns:a16="http://schemas.microsoft.com/office/drawing/2014/main" id="{557219FB-EE11-7E4D-9079-85C6F44B5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8" y="3374"/>
              <a:ext cx="553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Verdana" panose="020B0604030504040204" pitchFamily="34" charset="0"/>
                </a:rPr>
                <a:t>f.c.e.m.</a:t>
              </a:r>
            </a:p>
          </p:txBody>
        </p:sp>
        <p:sp>
          <p:nvSpPr>
            <p:cNvPr id="12323" name="Text Box 46">
              <a:extLst>
                <a:ext uri="{FF2B5EF4-FFF2-40B4-BE49-F238E27FC236}">
                  <a16:creationId xmlns:a16="http://schemas.microsoft.com/office/drawing/2014/main" id="{9D2ED420-6238-064E-9F68-8504E1AEE8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" y="2744"/>
              <a:ext cx="236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Verdana" panose="020B0604030504040204" pitchFamily="34" charset="0"/>
                </a:rPr>
                <a:t>V</a:t>
              </a:r>
              <a:r>
                <a:rPr lang="it-IT" altLang="it-IT" sz="1400" baseline="-25000">
                  <a:solidFill>
                    <a:schemeClr val="tx1"/>
                  </a:solidFill>
                  <a:latin typeface="Verdana" panose="020B0604030504040204" pitchFamily="34" charset="0"/>
                </a:rPr>
                <a:t>a</a:t>
              </a:r>
            </a:p>
          </p:txBody>
        </p:sp>
        <p:sp>
          <p:nvSpPr>
            <p:cNvPr id="12324" name="Line 47">
              <a:extLst>
                <a:ext uri="{FF2B5EF4-FFF2-40B4-BE49-F238E27FC236}">
                  <a16:creationId xmlns:a16="http://schemas.microsoft.com/office/drawing/2014/main" id="{0EA57E6A-DC5E-454A-ABEA-BEDF3A742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18" y="3004"/>
              <a:ext cx="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25" name="Text Box 48">
              <a:extLst>
                <a:ext uri="{FF2B5EF4-FFF2-40B4-BE49-F238E27FC236}">
                  <a16:creationId xmlns:a16="http://schemas.microsoft.com/office/drawing/2014/main" id="{F254721F-253D-8043-9DB3-39970F77EF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00" y="2787"/>
              <a:ext cx="174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Symbol" pitchFamily="2" charset="2"/>
                </a:rPr>
                <a:t>q</a:t>
              </a:r>
              <a:endParaRPr lang="it-IT" altLang="it-IT" sz="1400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2326" name="Text Box 49">
              <a:extLst>
                <a:ext uri="{FF2B5EF4-FFF2-40B4-BE49-F238E27FC236}">
                  <a16:creationId xmlns:a16="http://schemas.microsoft.com/office/drawing/2014/main" id="{7AA3AD21-9841-9646-BE4E-F727755786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0" y="2480"/>
              <a:ext cx="175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Verdana" panose="020B0604030504040204" pitchFamily="34" charset="0"/>
                </a:rPr>
                <a:t>z</a:t>
              </a:r>
              <a:endParaRPr lang="it-IT" altLang="it-IT" sz="1400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2327" name="Text Box 50">
              <a:extLst>
                <a:ext uri="{FF2B5EF4-FFF2-40B4-BE49-F238E27FC236}">
                  <a16:creationId xmlns:a16="http://schemas.microsoft.com/office/drawing/2014/main" id="{31AF2A78-A84B-454A-9198-5193E5E1C8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0" y="2678"/>
              <a:ext cx="208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Verdana" panose="020B0604030504040204" pitchFamily="34" charset="0"/>
                </a:rPr>
                <a:t>+</a:t>
              </a:r>
              <a:endParaRPr lang="it-IT" altLang="it-IT" sz="1400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2328" name="Text Box 51">
              <a:extLst>
                <a:ext uri="{FF2B5EF4-FFF2-40B4-BE49-F238E27FC236}">
                  <a16:creationId xmlns:a16="http://schemas.microsoft.com/office/drawing/2014/main" id="{E9D03EC4-3979-844C-A777-A165F78780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0" y="2972"/>
              <a:ext cx="208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Verdana" panose="020B0604030504040204" pitchFamily="34" charset="0"/>
                </a:rPr>
                <a:t>+</a:t>
              </a:r>
              <a:endParaRPr lang="it-IT" altLang="it-IT" sz="1400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2329" name="Text Box 52">
              <a:extLst>
                <a:ext uri="{FF2B5EF4-FFF2-40B4-BE49-F238E27FC236}">
                  <a16:creationId xmlns:a16="http://schemas.microsoft.com/office/drawing/2014/main" id="{87AEBFA4-BF09-0049-8D64-67AED16385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6" y="2954"/>
              <a:ext cx="208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Verdana" panose="020B0604030504040204" pitchFamily="34" charset="0"/>
                </a:rPr>
                <a:t>+</a:t>
              </a:r>
              <a:endParaRPr lang="it-IT" altLang="it-IT" sz="1400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2330" name="Text Box 53">
              <a:extLst>
                <a:ext uri="{FF2B5EF4-FFF2-40B4-BE49-F238E27FC236}">
                  <a16:creationId xmlns:a16="http://schemas.microsoft.com/office/drawing/2014/main" id="{1A0DBB34-088B-3942-B57B-6B49BCAD41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8" y="3050"/>
              <a:ext cx="167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Verdana" panose="020B0604030504040204" pitchFamily="34" charset="0"/>
                </a:rPr>
                <a:t>-</a:t>
              </a:r>
              <a:endParaRPr lang="it-IT" altLang="it-IT" sz="1400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</p:grpSp>
      <p:sp>
        <p:nvSpPr>
          <p:cNvPr id="12296" name="Rectangle 55">
            <a:extLst>
              <a:ext uri="{FF2B5EF4-FFF2-40B4-BE49-F238E27FC236}">
                <a16:creationId xmlns:a16="http://schemas.microsoft.com/office/drawing/2014/main" id="{6952DA1F-6B1F-F74A-A43C-0CB8F13CC9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5700" y="4163782"/>
            <a:ext cx="3670300" cy="23495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endParaRPr lang="en-GB" altLang="it-IT"/>
          </a:p>
        </p:txBody>
      </p:sp>
      <p:sp>
        <p:nvSpPr>
          <p:cNvPr id="12297" name="Rectangle 57">
            <a:extLst>
              <a:ext uri="{FF2B5EF4-FFF2-40B4-BE49-F238E27FC236}">
                <a16:creationId xmlns:a16="http://schemas.microsoft.com/office/drawing/2014/main" id="{8C947E24-DB0B-7B4F-9400-9ACDD414F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100" y="4163782"/>
            <a:ext cx="2819400" cy="23622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endParaRPr lang="en-GB" altLang="it-IT"/>
          </a:p>
        </p:txBody>
      </p:sp>
      <p:sp>
        <p:nvSpPr>
          <p:cNvPr id="12298" name="Text Box 58">
            <a:extLst>
              <a:ext uri="{FF2B5EF4-FFF2-40B4-BE49-F238E27FC236}">
                <a16:creationId xmlns:a16="http://schemas.microsoft.com/office/drawing/2014/main" id="{713EFA01-A1EC-6343-B06D-3E121978D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4726" y="6230708"/>
            <a:ext cx="976313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 sz="1800">
                <a:latin typeface="Verdana" panose="020B0604030504040204" pitchFamily="34" charset="0"/>
              </a:rPr>
              <a:t>Motore</a:t>
            </a:r>
          </a:p>
        </p:txBody>
      </p:sp>
      <p:sp>
        <p:nvSpPr>
          <p:cNvPr id="12299" name="Text Box 59">
            <a:extLst>
              <a:ext uri="{FF2B5EF4-FFF2-40B4-BE49-F238E27FC236}">
                <a16:creationId xmlns:a16="http://schemas.microsoft.com/office/drawing/2014/main" id="{6ACD70C4-8968-054A-B954-58CE0DC81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26" y="6205308"/>
            <a:ext cx="898525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 sz="1800">
                <a:latin typeface="Verdana" panose="020B0604030504040204" pitchFamily="34" charset="0"/>
              </a:rPr>
              <a:t>Carico</a:t>
            </a:r>
          </a:p>
        </p:txBody>
      </p:sp>
      <p:sp>
        <p:nvSpPr>
          <p:cNvPr id="12300" name="Text Box 60">
            <a:extLst>
              <a:ext uri="{FF2B5EF4-FFF2-40B4-BE49-F238E27FC236}">
                <a16:creationId xmlns:a16="http://schemas.microsoft.com/office/drawing/2014/main" id="{DF2E2AA9-AB3E-704A-B24C-9442CEFBD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325" y="3741508"/>
            <a:ext cx="2274888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 sz="1800">
                <a:latin typeface="Verdana" panose="020B0604030504040204" pitchFamily="34" charset="0"/>
              </a:rPr>
              <a:t>Coppia di disturbo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634ADF4C-4319-4040-99E0-14B565EC55FD}"/>
                  </a:ext>
                </a:extLst>
              </p14:cNvPr>
              <p14:cNvContentPartPr/>
              <p14:nvPr/>
            </p14:nvContentPartPr>
            <p14:xfrm>
              <a:off x="1911960" y="5185080"/>
              <a:ext cx="15120" cy="36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634ADF4C-4319-4040-99E0-14B565EC55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2600" y="5175720"/>
                <a:ext cx="3384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8343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2052" descr="orologio">
            <a:extLst>
              <a:ext uri="{FF2B5EF4-FFF2-40B4-BE49-F238E27FC236}">
                <a16:creationId xmlns:a16="http://schemas.microsoft.com/office/drawing/2014/main" id="{19268CA6-AE36-734D-B418-B66981160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3" y="1326357"/>
            <a:ext cx="6090823" cy="4205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5E87BB31-8094-D648-B9F2-2D215E6AA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0" y="997857"/>
            <a:ext cx="4862286" cy="4862286"/>
          </a:xfrm>
          <a:prstGeom prst="rect">
            <a:avLst/>
          </a:prstGeo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CF1E3557-2CBF-FE41-A165-9C9066ED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Riduttori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987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241C3E6C-6783-194F-9A79-D5F16B7F45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Il Riduttore (ingranaggi)</a:t>
            </a:r>
            <a:endParaRPr lang="en-GB" altLang="it-IT"/>
          </a:p>
        </p:txBody>
      </p:sp>
      <p:sp>
        <p:nvSpPr>
          <p:cNvPr id="16386" name="Text Box 3">
            <a:extLst>
              <a:ext uri="{FF2B5EF4-FFF2-40B4-BE49-F238E27FC236}">
                <a16:creationId xmlns:a16="http://schemas.microsoft.com/office/drawing/2014/main" id="{2EE1AD75-8676-C946-9366-EE1E63B17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0825" y="752476"/>
            <a:ext cx="6997700" cy="108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chemeClr val="tx1"/>
                </a:solidFill>
              </a:rPr>
              <a:t>In generale i motori in c.c. sono troppo veloci e </a:t>
            </a:r>
            <a:br>
              <a:rPr lang="it-IT" altLang="it-IT">
                <a:solidFill>
                  <a:schemeClr val="tx1"/>
                </a:solidFill>
              </a:rPr>
            </a:br>
            <a:r>
              <a:rPr lang="it-IT" altLang="it-IT">
                <a:solidFill>
                  <a:schemeClr val="tx1"/>
                </a:solidFill>
              </a:rPr>
              <a:t>danno una coppia ridotta rispetto alle esigenze dei carichi.</a:t>
            </a:r>
          </a:p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chemeClr val="tx1"/>
                </a:solidFill>
              </a:rPr>
              <a:t>Si usa una riduzione meccanica (cambio)</a:t>
            </a:r>
            <a:endParaRPr lang="en-GB" altLang="it-IT">
              <a:solidFill>
                <a:schemeClr val="tx1"/>
              </a:solidFill>
            </a:endParaRPr>
          </a:p>
        </p:txBody>
      </p:sp>
      <p:pic>
        <p:nvPicPr>
          <p:cNvPr id="16387" name="Picture 4" descr="gears3">
            <a:extLst>
              <a:ext uri="{FF2B5EF4-FFF2-40B4-BE49-F238E27FC236}">
                <a16:creationId xmlns:a16="http://schemas.microsoft.com/office/drawing/2014/main" id="{795928E4-7E67-5145-BFEA-A193B317C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239" y="1735139"/>
            <a:ext cx="2422525" cy="198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5" descr="gears1">
            <a:extLst>
              <a:ext uri="{FF2B5EF4-FFF2-40B4-BE49-F238E27FC236}">
                <a16:creationId xmlns:a16="http://schemas.microsoft.com/office/drawing/2014/main" id="{A8FC608F-CD88-EB41-88EB-612911A32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475" y="1897064"/>
            <a:ext cx="2457450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 Box 6">
            <a:extLst>
              <a:ext uri="{FF2B5EF4-FFF2-40B4-BE49-F238E27FC236}">
                <a16:creationId xmlns:a16="http://schemas.microsoft.com/office/drawing/2014/main" id="{D277120C-BF71-014F-BD12-5D9D96D7C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5426" y="3432175"/>
            <a:ext cx="3298825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/>
              <a:t>Rapporto tra # denti 1 :  N</a:t>
            </a:r>
          </a:p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/>
              <a:t>rapporto tra le velocità N : 1</a:t>
            </a:r>
            <a:endParaRPr lang="en-GB" altLang="it-IT"/>
          </a:p>
        </p:txBody>
      </p:sp>
      <p:sp>
        <p:nvSpPr>
          <p:cNvPr id="16390" name="Oval 7">
            <a:extLst>
              <a:ext uri="{FF2B5EF4-FFF2-40B4-BE49-F238E27FC236}">
                <a16:creationId xmlns:a16="http://schemas.microsoft.com/office/drawing/2014/main" id="{1D243052-216D-2842-B4B6-49BE884A6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7700" y="2667000"/>
            <a:ext cx="165100" cy="152400"/>
          </a:xfrm>
          <a:prstGeom prst="ellipse">
            <a:avLst/>
          </a:prstGeom>
          <a:solidFill>
            <a:srgbClr val="00279F"/>
          </a:solidFill>
          <a:ln w="12700">
            <a:solidFill>
              <a:srgbClr val="00279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endParaRPr lang="en-GB" altLang="it-IT"/>
          </a:p>
        </p:txBody>
      </p:sp>
      <p:sp>
        <p:nvSpPr>
          <p:cNvPr id="16391" name="Line 8">
            <a:extLst>
              <a:ext uri="{FF2B5EF4-FFF2-40B4-BE49-F238E27FC236}">
                <a16:creationId xmlns:a16="http://schemas.microsoft.com/office/drawing/2014/main" id="{D0811B70-24DA-7840-93B7-B1DAE755521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5600" y="2197100"/>
            <a:ext cx="2540000" cy="8382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6392" name="AutoShape 9">
            <a:extLst>
              <a:ext uri="{FF2B5EF4-FFF2-40B4-BE49-F238E27FC236}">
                <a16:creationId xmlns:a16="http://schemas.microsoft.com/office/drawing/2014/main" id="{1F1EEAC2-5235-BA41-8E50-E2DA8795E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832100"/>
            <a:ext cx="165100" cy="304800"/>
          </a:xfrm>
          <a:prstGeom prst="triangle">
            <a:avLst>
              <a:gd name="adj" fmla="val 50000"/>
            </a:avLst>
          </a:prstGeom>
          <a:solidFill>
            <a:srgbClr val="00279F"/>
          </a:solidFill>
          <a:ln w="12700">
            <a:solidFill>
              <a:srgbClr val="00279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endParaRPr lang="en-GB" altLang="it-IT"/>
          </a:p>
        </p:txBody>
      </p:sp>
      <p:sp>
        <p:nvSpPr>
          <p:cNvPr id="16393" name="Text Box 10">
            <a:extLst>
              <a:ext uri="{FF2B5EF4-FFF2-40B4-BE49-F238E27FC236}">
                <a16:creationId xmlns:a16="http://schemas.microsoft.com/office/drawing/2014/main" id="{4B0C8D12-6D90-FB41-92A3-ADA698E6C6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8026" y="3216275"/>
            <a:ext cx="2233613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/>
              <a:t>analogo della leva</a:t>
            </a:r>
            <a:endParaRPr lang="en-GB" altLang="it-IT"/>
          </a:p>
        </p:txBody>
      </p:sp>
      <p:sp>
        <p:nvSpPr>
          <p:cNvPr id="16394" name="Line 11">
            <a:extLst>
              <a:ext uri="{FF2B5EF4-FFF2-40B4-BE49-F238E27FC236}">
                <a16:creationId xmlns:a16="http://schemas.microsoft.com/office/drawing/2014/main" id="{9E51664C-F87E-2048-BE6F-EF21709D71C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89100" y="2222500"/>
            <a:ext cx="0" cy="863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6395" name="Line 12">
            <a:extLst>
              <a:ext uri="{FF2B5EF4-FFF2-40B4-BE49-F238E27FC236}">
                <a16:creationId xmlns:a16="http://schemas.microsoft.com/office/drawing/2014/main" id="{D89DF606-14A6-234B-AAB0-4C74966BAE8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0200" y="2590800"/>
            <a:ext cx="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6396" name="Text Box 13">
            <a:extLst>
              <a:ext uri="{FF2B5EF4-FFF2-40B4-BE49-F238E27FC236}">
                <a16:creationId xmlns:a16="http://schemas.microsoft.com/office/drawing/2014/main" id="{E476572F-B903-994A-ADDC-509DD6088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1325" y="2622550"/>
            <a:ext cx="412750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it-IT" altLang="it-IT" sz="2400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endParaRPr lang="en-GB" altLang="it-IT" sz="2400" baseline="-25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97" name="Text Box 14">
            <a:extLst>
              <a:ext uri="{FF2B5EF4-FFF2-40B4-BE49-F238E27FC236}">
                <a16:creationId xmlns:a16="http://schemas.microsoft.com/office/drawing/2014/main" id="{F7648C4B-4541-BD4A-BFC3-5CD4C081F9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2425" y="2241550"/>
            <a:ext cx="457200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it-IT" altLang="it-IT" sz="2400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endParaRPr lang="en-GB" altLang="it-IT" sz="2400" baseline="-25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98" name="Text Box 15">
            <a:extLst>
              <a:ext uri="{FF2B5EF4-FFF2-40B4-BE49-F238E27FC236}">
                <a16:creationId xmlns:a16="http://schemas.microsoft.com/office/drawing/2014/main" id="{9F41BF28-12D0-8341-9000-86ED376B1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5" y="2073276"/>
            <a:ext cx="421910" cy="378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chemeClr val="tx1"/>
                </a:solidFill>
              </a:rPr>
              <a:t>b</a:t>
            </a:r>
            <a:r>
              <a:rPr lang="it-IT" altLang="it-IT" baseline="-25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399" name="Text Box 16">
            <a:extLst>
              <a:ext uri="{FF2B5EF4-FFF2-40B4-BE49-F238E27FC236}">
                <a16:creationId xmlns:a16="http://schemas.microsoft.com/office/drawing/2014/main" id="{4877C604-A9B3-2244-B708-5AB4B7AF1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6325" y="2479676"/>
            <a:ext cx="450764" cy="378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chemeClr val="tx1"/>
                </a:solidFill>
              </a:rPr>
              <a:t>b</a:t>
            </a:r>
            <a:r>
              <a:rPr lang="it-IT" altLang="it-IT" baseline="-2500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16400" name="Text Box 17">
            <a:extLst>
              <a:ext uri="{FF2B5EF4-FFF2-40B4-BE49-F238E27FC236}">
                <a16:creationId xmlns:a16="http://schemas.microsoft.com/office/drawing/2014/main" id="{9B8B6D37-BEEC-5B49-A006-7ED8D93E6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8126" y="3965575"/>
            <a:ext cx="9578975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/>
              <a:t>Leva:</a:t>
            </a:r>
          </a:p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chemeClr val="accent1"/>
                </a:solidFill>
              </a:rPr>
              <a:t>Il lavoro è costante quindi (considerando che gli spostamenti hanno verso opposto):</a:t>
            </a:r>
          </a:p>
        </p:txBody>
      </p:sp>
      <p:grpSp>
        <p:nvGrpSpPr>
          <p:cNvPr id="16401" name="Group 18">
            <a:extLst>
              <a:ext uri="{FF2B5EF4-FFF2-40B4-BE49-F238E27FC236}">
                <a16:creationId xmlns:a16="http://schemas.microsoft.com/office/drawing/2014/main" id="{E227D54B-B298-0943-8611-C21BB95AE952}"/>
              </a:ext>
            </a:extLst>
          </p:cNvPr>
          <p:cNvGrpSpPr>
            <a:grpSpLocks/>
          </p:cNvGrpSpPr>
          <p:nvPr/>
        </p:nvGrpSpPr>
        <p:grpSpPr bwMode="auto">
          <a:xfrm>
            <a:off x="1597025" y="4848225"/>
            <a:ext cx="6040438" cy="431800"/>
            <a:chOff x="286" y="3054"/>
            <a:chExt cx="3805" cy="272"/>
          </a:xfrm>
        </p:grpSpPr>
        <p:sp>
          <p:nvSpPr>
            <p:cNvPr id="16407" name="Text Box 19">
              <a:extLst>
                <a:ext uri="{FF2B5EF4-FFF2-40B4-BE49-F238E27FC236}">
                  <a16:creationId xmlns:a16="http://schemas.microsoft.com/office/drawing/2014/main" id="{FD4D160F-822E-D64E-8DBE-AB86B72A32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" y="3074"/>
              <a:ext cx="1317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>
                  <a:solidFill>
                    <a:schemeClr val="tx1"/>
                  </a:solidFill>
                </a:rPr>
                <a:t>F</a:t>
              </a:r>
              <a:r>
                <a:rPr lang="it-IT" altLang="it-IT" sz="2400" baseline="-25000">
                  <a:solidFill>
                    <a:schemeClr val="tx1"/>
                  </a:solidFill>
                </a:rPr>
                <a:t>1</a:t>
              </a:r>
              <a:r>
                <a:rPr lang="it-IT" altLang="it-IT">
                  <a:solidFill>
                    <a:schemeClr val="tx1"/>
                  </a:solidFill>
                </a:rPr>
                <a:t>*x</a:t>
              </a:r>
              <a:r>
                <a:rPr lang="it-IT" altLang="it-IT" sz="2400" baseline="-25000">
                  <a:solidFill>
                    <a:schemeClr val="tx1"/>
                  </a:solidFill>
                </a:rPr>
                <a:t>1</a:t>
              </a:r>
              <a:r>
                <a:rPr lang="it-IT" altLang="it-IT">
                  <a:solidFill>
                    <a:schemeClr val="tx1"/>
                  </a:solidFill>
                </a:rPr>
                <a:t>=F</a:t>
              </a:r>
              <a:r>
                <a:rPr lang="it-IT" altLang="it-IT" sz="2400" baseline="-25000">
                  <a:solidFill>
                    <a:schemeClr val="tx1"/>
                  </a:solidFill>
                </a:rPr>
                <a:t>N</a:t>
              </a:r>
              <a:r>
                <a:rPr lang="it-IT" altLang="it-IT">
                  <a:solidFill>
                    <a:schemeClr val="tx1"/>
                  </a:solidFill>
                </a:rPr>
                <a:t>*x</a:t>
              </a:r>
              <a:r>
                <a:rPr lang="it-IT" altLang="it-IT" sz="2400" baseline="-25000">
                  <a:solidFill>
                    <a:schemeClr val="tx1"/>
                  </a:solidFill>
                </a:rPr>
                <a:t>N</a:t>
              </a:r>
            </a:p>
          </p:txBody>
        </p:sp>
        <p:sp>
          <p:nvSpPr>
            <p:cNvPr id="16408" name="Text Box 20">
              <a:extLst>
                <a:ext uri="{FF2B5EF4-FFF2-40B4-BE49-F238E27FC236}">
                  <a16:creationId xmlns:a16="http://schemas.microsoft.com/office/drawing/2014/main" id="{F29AD71D-E10F-7941-8F0B-54C44B62BB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2" y="3054"/>
              <a:ext cx="340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2400">
                  <a:solidFill>
                    <a:schemeClr val="tx1"/>
                  </a:solidFill>
                </a:rPr>
                <a:t>=&gt;</a:t>
              </a:r>
            </a:p>
          </p:txBody>
        </p:sp>
        <p:sp>
          <p:nvSpPr>
            <p:cNvPr id="16409" name="Text Box 21">
              <a:extLst>
                <a:ext uri="{FF2B5EF4-FFF2-40B4-BE49-F238E27FC236}">
                  <a16:creationId xmlns:a16="http://schemas.microsoft.com/office/drawing/2014/main" id="{0B07E659-192D-B14D-9113-C23378642D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8" y="3066"/>
              <a:ext cx="2413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>
                  <a:solidFill>
                    <a:schemeClr val="tx1"/>
                  </a:solidFill>
                </a:rPr>
                <a:t>F</a:t>
              </a:r>
              <a:r>
                <a:rPr lang="it-IT" altLang="it-IT" sz="2400" baseline="-25000">
                  <a:solidFill>
                    <a:schemeClr val="tx1"/>
                  </a:solidFill>
                </a:rPr>
                <a:t>1</a:t>
              </a:r>
              <a:r>
                <a:rPr lang="it-IT" altLang="it-IT">
                  <a:solidFill>
                    <a:schemeClr val="tx1"/>
                  </a:solidFill>
                </a:rPr>
                <a:t>=F</a:t>
              </a:r>
              <a:r>
                <a:rPr lang="it-IT" altLang="it-IT" sz="2400" baseline="-25000">
                  <a:solidFill>
                    <a:schemeClr val="tx1"/>
                  </a:solidFill>
                </a:rPr>
                <a:t>N</a:t>
              </a:r>
              <a:r>
                <a:rPr lang="it-IT" altLang="it-IT">
                  <a:solidFill>
                    <a:schemeClr val="tx1"/>
                  </a:solidFill>
                </a:rPr>
                <a:t>(x</a:t>
              </a:r>
              <a:r>
                <a:rPr lang="it-IT" altLang="it-IT" sz="2400" baseline="-25000">
                  <a:solidFill>
                    <a:schemeClr val="tx1"/>
                  </a:solidFill>
                </a:rPr>
                <a:t>N</a:t>
              </a:r>
              <a:r>
                <a:rPr lang="it-IT" altLang="it-IT">
                  <a:solidFill>
                    <a:schemeClr val="tx1"/>
                  </a:solidFill>
                </a:rPr>
                <a:t>/x</a:t>
              </a:r>
              <a:r>
                <a:rPr lang="it-IT" altLang="it-IT" sz="2400" baseline="-25000">
                  <a:solidFill>
                    <a:schemeClr val="tx1"/>
                  </a:solidFill>
                </a:rPr>
                <a:t>1</a:t>
              </a:r>
              <a:r>
                <a:rPr lang="it-IT" altLang="it-IT">
                  <a:solidFill>
                    <a:schemeClr val="tx1"/>
                  </a:solidFill>
                </a:rPr>
                <a:t>)=F</a:t>
              </a:r>
              <a:r>
                <a:rPr lang="it-IT" altLang="it-IT" sz="2400" baseline="-25000">
                  <a:solidFill>
                    <a:schemeClr val="tx1"/>
                  </a:solidFill>
                </a:rPr>
                <a:t>N</a:t>
              </a:r>
              <a:r>
                <a:rPr lang="it-IT" altLang="it-IT">
                  <a:solidFill>
                    <a:schemeClr val="tx1"/>
                  </a:solidFill>
                </a:rPr>
                <a:t>(b</a:t>
              </a:r>
              <a:r>
                <a:rPr lang="it-IT" altLang="it-IT" sz="2400" baseline="-25000">
                  <a:solidFill>
                    <a:schemeClr val="tx1"/>
                  </a:solidFill>
                </a:rPr>
                <a:t>N</a:t>
              </a:r>
              <a:r>
                <a:rPr lang="it-IT" altLang="it-IT">
                  <a:solidFill>
                    <a:schemeClr val="tx1"/>
                  </a:solidFill>
                </a:rPr>
                <a:t>/b</a:t>
              </a:r>
              <a:r>
                <a:rPr lang="it-IT" altLang="it-IT" sz="2400" baseline="-25000">
                  <a:solidFill>
                    <a:schemeClr val="tx1"/>
                  </a:solidFill>
                </a:rPr>
                <a:t>1</a:t>
              </a:r>
              <a:r>
                <a:rPr lang="it-IT" altLang="it-IT">
                  <a:solidFill>
                    <a:schemeClr val="tx1"/>
                  </a:solidFill>
                </a:rPr>
                <a:t>)</a:t>
              </a:r>
            </a:p>
          </p:txBody>
        </p:sp>
      </p:grpSp>
      <p:sp>
        <p:nvSpPr>
          <p:cNvPr id="16402" name="Text Box 22">
            <a:extLst>
              <a:ext uri="{FF2B5EF4-FFF2-40B4-BE49-F238E27FC236}">
                <a16:creationId xmlns:a16="http://schemas.microsoft.com/office/drawing/2014/main" id="{BCC21CD4-67DC-694E-9B66-81F93066B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5286375"/>
            <a:ext cx="6999288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chemeClr val="accent1"/>
                </a:solidFill>
              </a:rPr>
              <a:t>Anche la potenza è costante quindi derivando la precedente:</a:t>
            </a:r>
          </a:p>
        </p:txBody>
      </p:sp>
      <p:grpSp>
        <p:nvGrpSpPr>
          <p:cNvPr id="16403" name="Group 23">
            <a:extLst>
              <a:ext uri="{FF2B5EF4-FFF2-40B4-BE49-F238E27FC236}">
                <a16:creationId xmlns:a16="http://schemas.microsoft.com/office/drawing/2014/main" id="{9E19161F-55B4-2F4E-B5CA-59EE87C0E500}"/>
              </a:ext>
            </a:extLst>
          </p:cNvPr>
          <p:cNvGrpSpPr>
            <a:grpSpLocks/>
          </p:cNvGrpSpPr>
          <p:nvPr/>
        </p:nvGrpSpPr>
        <p:grpSpPr bwMode="auto">
          <a:xfrm>
            <a:off x="1660525" y="5724525"/>
            <a:ext cx="6040438" cy="431800"/>
            <a:chOff x="286" y="3054"/>
            <a:chExt cx="3805" cy="272"/>
          </a:xfrm>
        </p:grpSpPr>
        <p:sp>
          <p:nvSpPr>
            <p:cNvPr id="16404" name="Text Box 24">
              <a:extLst>
                <a:ext uri="{FF2B5EF4-FFF2-40B4-BE49-F238E27FC236}">
                  <a16:creationId xmlns:a16="http://schemas.microsoft.com/office/drawing/2014/main" id="{B9B353EB-BDD1-5F4F-BC85-3E9C44B905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" y="3074"/>
              <a:ext cx="1317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>
                  <a:solidFill>
                    <a:schemeClr val="tx1"/>
                  </a:solidFill>
                </a:rPr>
                <a:t>F</a:t>
              </a:r>
              <a:r>
                <a:rPr lang="it-IT" altLang="it-IT" sz="2400" baseline="-25000">
                  <a:solidFill>
                    <a:schemeClr val="tx1"/>
                  </a:solidFill>
                </a:rPr>
                <a:t>1</a:t>
              </a:r>
              <a:r>
                <a:rPr lang="it-IT" altLang="it-IT">
                  <a:solidFill>
                    <a:schemeClr val="tx1"/>
                  </a:solidFill>
                </a:rPr>
                <a:t>*v</a:t>
              </a:r>
              <a:r>
                <a:rPr lang="it-IT" altLang="it-IT" sz="2400" baseline="-25000">
                  <a:solidFill>
                    <a:schemeClr val="tx1"/>
                  </a:solidFill>
                </a:rPr>
                <a:t>1</a:t>
              </a:r>
              <a:r>
                <a:rPr lang="it-IT" altLang="it-IT">
                  <a:solidFill>
                    <a:schemeClr val="tx1"/>
                  </a:solidFill>
                </a:rPr>
                <a:t>=F</a:t>
              </a:r>
              <a:r>
                <a:rPr lang="it-IT" altLang="it-IT" sz="2400" baseline="-25000">
                  <a:solidFill>
                    <a:schemeClr val="tx1"/>
                  </a:solidFill>
                </a:rPr>
                <a:t>N</a:t>
              </a:r>
              <a:r>
                <a:rPr lang="it-IT" altLang="it-IT">
                  <a:solidFill>
                    <a:schemeClr val="tx1"/>
                  </a:solidFill>
                </a:rPr>
                <a:t>*v</a:t>
              </a:r>
              <a:r>
                <a:rPr lang="it-IT" altLang="it-IT" sz="2400" baseline="-25000">
                  <a:solidFill>
                    <a:schemeClr val="tx1"/>
                  </a:solidFill>
                </a:rPr>
                <a:t>N</a:t>
              </a:r>
            </a:p>
          </p:txBody>
        </p:sp>
        <p:sp>
          <p:nvSpPr>
            <p:cNvPr id="16405" name="Text Box 25">
              <a:extLst>
                <a:ext uri="{FF2B5EF4-FFF2-40B4-BE49-F238E27FC236}">
                  <a16:creationId xmlns:a16="http://schemas.microsoft.com/office/drawing/2014/main" id="{B47FCA1D-7952-8E4A-A017-6EC4E0AC9A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2" y="3054"/>
              <a:ext cx="340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2400">
                  <a:solidFill>
                    <a:schemeClr val="tx1"/>
                  </a:solidFill>
                </a:rPr>
                <a:t>=&gt;</a:t>
              </a:r>
            </a:p>
          </p:txBody>
        </p:sp>
        <p:sp>
          <p:nvSpPr>
            <p:cNvPr id="16406" name="Text Box 26">
              <a:extLst>
                <a:ext uri="{FF2B5EF4-FFF2-40B4-BE49-F238E27FC236}">
                  <a16:creationId xmlns:a16="http://schemas.microsoft.com/office/drawing/2014/main" id="{4249A581-E1AD-064D-B46A-6393B6491B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8" y="3066"/>
              <a:ext cx="2413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>
                  <a:solidFill>
                    <a:schemeClr val="tx1"/>
                  </a:solidFill>
                </a:rPr>
                <a:t>F</a:t>
              </a:r>
              <a:r>
                <a:rPr lang="it-IT" altLang="it-IT" sz="2400" baseline="-25000">
                  <a:solidFill>
                    <a:schemeClr val="tx1"/>
                  </a:solidFill>
                </a:rPr>
                <a:t>1</a:t>
              </a:r>
              <a:r>
                <a:rPr lang="it-IT" altLang="it-IT">
                  <a:solidFill>
                    <a:schemeClr val="tx1"/>
                  </a:solidFill>
                </a:rPr>
                <a:t>=F</a:t>
              </a:r>
              <a:r>
                <a:rPr lang="it-IT" altLang="it-IT" sz="2400" baseline="-25000">
                  <a:solidFill>
                    <a:schemeClr val="tx1"/>
                  </a:solidFill>
                </a:rPr>
                <a:t>N</a:t>
              </a:r>
              <a:r>
                <a:rPr lang="it-IT" altLang="it-IT">
                  <a:solidFill>
                    <a:schemeClr val="tx1"/>
                  </a:solidFill>
                </a:rPr>
                <a:t>(v</a:t>
              </a:r>
              <a:r>
                <a:rPr lang="it-IT" altLang="it-IT" sz="2400" baseline="-25000">
                  <a:solidFill>
                    <a:schemeClr val="tx1"/>
                  </a:solidFill>
                </a:rPr>
                <a:t>N</a:t>
              </a:r>
              <a:r>
                <a:rPr lang="it-IT" altLang="it-IT">
                  <a:solidFill>
                    <a:schemeClr val="tx1"/>
                  </a:solidFill>
                </a:rPr>
                <a:t>/v</a:t>
              </a:r>
              <a:r>
                <a:rPr lang="it-IT" altLang="it-IT" sz="2400" baseline="-25000">
                  <a:solidFill>
                    <a:schemeClr val="tx1"/>
                  </a:solidFill>
                </a:rPr>
                <a:t>1</a:t>
              </a:r>
              <a:r>
                <a:rPr lang="it-IT" altLang="it-IT">
                  <a:solidFill>
                    <a:schemeClr val="tx1"/>
                  </a:solidFill>
                </a:rPr>
                <a:t>)=F</a:t>
              </a:r>
              <a:r>
                <a:rPr lang="it-IT" altLang="it-IT" sz="2400" baseline="-25000">
                  <a:solidFill>
                    <a:schemeClr val="tx1"/>
                  </a:solidFill>
                </a:rPr>
                <a:t>N</a:t>
              </a:r>
              <a:r>
                <a:rPr lang="it-IT" altLang="it-IT">
                  <a:solidFill>
                    <a:schemeClr val="tx1"/>
                  </a:solidFill>
                </a:rPr>
                <a:t>(b</a:t>
              </a:r>
              <a:r>
                <a:rPr lang="it-IT" altLang="it-IT" sz="2400" baseline="-25000">
                  <a:solidFill>
                    <a:schemeClr val="tx1"/>
                  </a:solidFill>
                </a:rPr>
                <a:t>N</a:t>
              </a:r>
              <a:r>
                <a:rPr lang="it-IT" altLang="it-IT">
                  <a:solidFill>
                    <a:schemeClr val="tx1"/>
                  </a:solidFill>
                </a:rPr>
                <a:t>/b</a:t>
              </a:r>
              <a:r>
                <a:rPr lang="it-IT" altLang="it-IT" sz="2400" baseline="-25000">
                  <a:solidFill>
                    <a:schemeClr val="tx1"/>
                  </a:solidFill>
                </a:rPr>
                <a:t>1</a:t>
              </a:r>
              <a:r>
                <a:rPr lang="it-IT" altLang="it-IT">
                  <a:solidFill>
                    <a:schemeClr val="tx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0481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A2EF13B4-25C3-654A-BA6F-1F0AB522EC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Il Riduttore</a:t>
            </a:r>
          </a:p>
        </p:txBody>
      </p:sp>
      <p:grpSp>
        <p:nvGrpSpPr>
          <p:cNvPr id="17410" name="Group 3">
            <a:extLst>
              <a:ext uri="{FF2B5EF4-FFF2-40B4-BE49-F238E27FC236}">
                <a16:creationId xmlns:a16="http://schemas.microsoft.com/office/drawing/2014/main" id="{3628EC30-CFDF-6047-BF51-5F303F4CF646}"/>
              </a:ext>
            </a:extLst>
          </p:cNvPr>
          <p:cNvGrpSpPr>
            <a:grpSpLocks/>
          </p:cNvGrpSpPr>
          <p:nvPr/>
        </p:nvGrpSpPr>
        <p:grpSpPr bwMode="auto">
          <a:xfrm>
            <a:off x="1720850" y="3167063"/>
            <a:ext cx="4006850" cy="1282700"/>
            <a:chOff x="316" y="2907"/>
            <a:chExt cx="2524" cy="808"/>
          </a:xfrm>
        </p:grpSpPr>
        <p:graphicFrame>
          <p:nvGraphicFramePr>
            <p:cNvPr id="17418" name="Object 4">
              <a:extLst>
                <a:ext uri="{FF2B5EF4-FFF2-40B4-BE49-F238E27FC236}">
                  <a16:creationId xmlns:a16="http://schemas.microsoft.com/office/drawing/2014/main" id="{64F3333D-EB7F-6744-B06A-7C7E7CBB1E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6" y="2907"/>
            <a:ext cx="2520" cy="8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46" name="Equation" r:id="rId3" imgW="92163900" imgH="29552900" progId="Equation.DSMT4">
                    <p:embed/>
                  </p:oleObj>
                </mc:Choice>
                <mc:Fallback>
                  <p:oleObj name="Equation" r:id="rId3" imgW="92163900" imgH="29552900" progId="Equation.DSMT4">
                    <p:embed/>
                    <p:pic>
                      <p:nvPicPr>
                        <p:cNvPr id="17418" name="Object 4">
                          <a:extLst>
                            <a:ext uri="{FF2B5EF4-FFF2-40B4-BE49-F238E27FC236}">
                              <a16:creationId xmlns:a16="http://schemas.microsoft.com/office/drawing/2014/main" id="{64F3333D-EB7F-6744-B06A-7C7E7CBB1EC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" y="2907"/>
                          <a:ext cx="2520" cy="8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accent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19" name="Line 5">
              <a:extLst>
                <a:ext uri="{FF2B5EF4-FFF2-40B4-BE49-F238E27FC236}">
                  <a16:creationId xmlns:a16="http://schemas.microsoft.com/office/drawing/2014/main" id="{C0A790D9-4199-BF46-8CCD-D13DB903FC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40" y="3336"/>
              <a:ext cx="256" cy="272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20" name="Line 6">
              <a:extLst>
                <a:ext uri="{FF2B5EF4-FFF2-40B4-BE49-F238E27FC236}">
                  <a16:creationId xmlns:a16="http://schemas.microsoft.com/office/drawing/2014/main" id="{207954FA-09B1-A24C-819E-DA4371EEB4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84" y="3360"/>
              <a:ext cx="256" cy="272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7411" name="Text Box 7">
            <a:extLst>
              <a:ext uri="{FF2B5EF4-FFF2-40B4-BE49-F238E27FC236}">
                <a16:creationId xmlns:a16="http://schemas.microsoft.com/office/drawing/2014/main" id="{79CCBBAA-FDBD-3B48-BBD5-6E107C548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7225" y="3311526"/>
            <a:ext cx="3524250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rgbClr val="037C03"/>
                </a:solidFill>
                <a:latin typeface="Comic Sans MS" panose="030F0902030302020204" pitchFamily="66" charset="0"/>
              </a:rPr>
              <a:t>L’albero di uscita è più lento</a:t>
            </a:r>
          </a:p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rgbClr val="037C03"/>
                </a:solidFill>
                <a:latin typeface="Comic Sans MS" panose="030F0902030302020204" pitchFamily="66" charset="0"/>
              </a:rPr>
              <a:t>ma fornisce coppia maggiore</a:t>
            </a:r>
          </a:p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rgbClr val="037C03"/>
                </a:solidFill>
                <a:latin typeface="Comic Sans MS" panose="030F0902030302020204" pitchFamily="66" charset="0"/>
              </a:rPr>
              <a:t>(es.: cambio della bicicletta)</a:t>
            </a:r>
            <a:endParaRPr lang="en-GB" altLang="it-IT">
              <a:solidFill>
                <a:srgbClr val="037C03"/>
              </a:solidFill>
              <a:latin typeface="Comic Sans MS" panose="030F0902030302020204" pitchFamily="66" charset="0"/>
            </a:endParaRPr>
          </a:p>
        </p:txBody>
      </p:sp>
      <p:sp>
        <p:nvSpPr>
          <p:cNvPr id="17412" name="Text Box 8">
            <a:extLst>
              <a:ext uri="{FF2B5EF4-FFF2-40B4-BE49-F238E27FC236}">
                <a16:creationId xmlns:a16="http://schemas.microsoft.com/office/drawing/2014/main" id="{251405B8-886E-064A-BC04-A19999F0C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25" y="841375"/>
            <a:ext cx="3201988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/>
              <a:t>Riduttore:</a:t>
            </a:r>
          </a:p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chemeClr val="accent1"/>
                </a:solidFill>
              </a:rPr>
              <a:t>Il lavoro è costante quindi :</a:t>
            </a:r>
          </a:p>
        </p:txBody>
      </p:sp>
      <p:sp>
        <p:nvSpPr>
          <p:cNvPr id="17413" name="Text Box 9">
            <a:extLst>
              <a:ext uri="{FF2B5EF4-FFF2-40B4-BE49-F238E27FC236}">
                <a16:creationId xmlns:a16="http://schemas.microsoft.com/office/drawing/2014/main" id="{F16D8FFC-9AF1-7945-8AB8-E0AAFF4EE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3825" y="2606675"/>
            <a:ext cx="6999288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chemeClr val="accent1"/>
                </a:solidFill>
              </a:rPr>
              <a:t>Anche la potenza è costante quindi derivando la precedente:</a:t>
            </a:r>
          </a:p>
        </p:txBody>
      </p:sp>
      <p:sp>
        <p:nvSpPr>
          <p:cNvPr id="17414" name="Text Box 10">
            <a:extLst>
              <a:ext uri="{FF2B5EF4-FFF2-40B4-BE49-F238E27FC236}">
                <a16:creationId xmlns:a16="http://schemas.microsoft.com/office/drawing/2014/main" id="{27F43F75-235A-D34C-A7A2-765160B58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6225" y="1960563"/>
            <a:ext cx="15128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chemeClr val="tx1"/>
                </a:solidFill>
              </a:rPr>
              <a:t>C</a:t>
            </a:r>
            <a:r>
              <a:rPr lang="it-IT" altLang="it-IT" sz="2400" baseline="-25000">
                <a:solidFill>
                  <a:schemeClr val="tx1"/>
                </a:solidFill>
              </a:rPr>
              <a:t>1</a:t>
            </a:r>
            <a:r>
              <a:rPr lang="it-IT" altLang="it-IT" sz="2400">
                <a:solidFill>
                  <a:schemeClr val="tx1"/>
                </a:solidFill>
                <a:latin typeface="Symbol" pitchFamily="2" charset="2"/>
              </a:rPr>
              <a:t>q</a:t>
            </a:r>
            <a:r>
              <a:rPr lang="it-IT" altLang="it-IT" sz="2400" baseline="-25000">
                <a:solidFill>
                  <a:schemeClr val="tx1"/>
                </a:solidFill>
                <a:latin typeface="Symbol" pitchFamily="2" charset="2"/>
              </a:rPr>
              <a:t>1</a:t>
            </a:r>
            <a:r>
              <a:rPr lang="it-IT" altLang="it-IT">
                <a:solidFill>
                  <a:schemeClr val="tx1"/>
                </a:solidFill>
                <a:latin typeface="Symbol" pitchFamily="2" charset="2"/>
              </a:rPr>
              <a:t>= </a:t>
            </a:r>
            <a:r>
              <a:rPr lang="it-IT" altLang="it-IT">
                <a:solidFill>
                  <a:schemeClr val="tx1"/>
                </a:solidFill>
              </a:rPr>
              <a:t>C</a:t>
            </a:r>
            <a:r>
              <a:rPr lang="it-IT" altLang="it-IT" sz="2400" baseline="-25000">
                <a:solidFill>
                  <a:schemeClr val="tx1"/>
                </a:solidFill>
              </a:rPr>
              <a:t>2</a:t>
            </a:r>
            <a:r>
              <a:rPr lang="it-IT" altLang="it-IT" sz="2400">
                <a:solidFill>
                  <a:schemeClr val="tx1"/>
                </a:solidFill>
                <a:latin typeface="Symbol" pitchFamily="2" charset="2"/>
              </a:rPr>
              <a:t>q</a:t>
            </a:r>
            <a:r>
              <a:rPr lang="it-IT" altLang="it-IT" sz="2400" baseline="-2500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7415" name="Picture 11" descr="gears">
            <a:extLst>
              <a:ext uri="{FF2B5EF4-FFF2-40B4-BE49-F238E27FC236}">
                <a16:creationId xmlns:a16="http://schemas.microsoft.com/office/drawing/2014/main" id="{B5E7CE51-05DA-8C4B-81D2-00E26754E86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639" y="1044575"/>
            <a:ext cx="9493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12" descr="gear-helical2">
            <a:extLst>
              <a:ext uri="{FF2B5EF4-FFF2-40B4-BE49-F238E27FC236}">
                <a16:creationId xmlns:a16="http://schemas.microsoft.com/office/drawing/2014/main" id="{34A47B23-AA7F-F544-9937-6A511C03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705351"/>
            <a:ext cx="25479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7" name="Picture 13" descr="gear-spur">
            <a:extLst>
              <a:ext uri="{FF2B5EF4-FFF2-40B4-BE49-F238E27FC236}">
                <a16:creationId xmlns:a16="http://schemas.microsoft.com/office/drawing/2014/main" id="{368D9F4B-CCB8-1647-9283-6B9170C5A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00" y="4705350"/>
            <a:ext cx="2541588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3382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6E6A1B07-AE61-414F-8C5F-C03070E432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Schema a blocchi</a:t>
            </a:r>
          </a:p>
        </p:txBody>
      </p:sp>
      <p:sp>
        <p:nvSpPr>
          <p:cNvPr id="18434" name="Text Box 3">
            <a:extLst>
              <a:ext uri="{FF2B5EF4-FFF2-40B4-BE49-F238E27FC236}">
                <a16:creationId xmlns:a16="http://schemas.microsoft.com/office/drawing/2014/main" id="{EAC427BD-7D26-AC43-B7D2-E94BE9A31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4225" y="3495675"/>
            <a:ext cx="325438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435" name="Line 4">
            <a:extLst>
              <a:ext uri="{FF2B5EF4-FFF2-40B4-BE49-F238E27FC236}">
                <a16:creationId xmlns:a16="http://schemas.microsoft.com/office/drawing/2014/main" id="{DF777873-65CA-3243-AB71-04873BFA3E1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3700" y="3873500"/>
            <a:ext cx="1206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36" name="Text Box 5">
            <a:extLst>
              <a:ext uri="{FF2B5EF4-FFF2-40B4-BE49-F238E27FC236}">
                <a16:creationId xmlns:a16="http://schemas.microsoft.com/office/drawing/2014/main" id="{5E8F297F-381A-CF4E-A83A-E1C829E137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425" y="3876675"/>
            <a:ext cx="1290638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chemeClr val="tx1"/>
                </a:solidFill>
              </a:rPr>
              <a:t>Jm*s+Dm</a:t>
            </a:r>
          </a:p>
        </p:txBody>
      </p:sp>
      <p:sp>
        <p:nvSpPr>
          <p:cNvPr id="18437" name="Line 6">
            <a:extLst>
              <a:ext uri="{FF2B5EF4-FFF2-40B4-BE49-F238E27FC236}">
                <a16:creationId xmlns:a16="http://schemas.microsoft.com/office/drawing/2014/main" id="{1EDA7DA8-E891-A04C-8C63-746691EC800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2100" y="4279900"/>
            <a:ext cx="3771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38" name="Text Box 7">
            <a:extLst>
              <a:ext uri="{FF2B5EF4-FFF2-40B4-BE49-F238E27FC236}">
                <a16:creationId xmlns:a16="http://schemas.microsoft.com/office/drawing/2014/main" id="{CC070001-91FE-D648-A3D7-6ADE82A3D2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0526" y="4575175"/>
            <a:ext cx="587375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chemeClr val="tx1"/>
                </a:solidFill>
              </a:rPr>
              <a:t>1 +</a:t>
            </a:r>
          </a:p>
        </p:txBody>
      </p:sp>
      <p:sp>
        <p:nvSpPr>
          <p:cNvPr id="18439" name="Line 8">
            <a:extLst>
              <a:ext uri="{FF2B5EF4-FFF2-40B4-BE49-F238E27FC236}">
                <a16:creationId xmlns:a16="http://schemas.microsoft.com/office/drawing/2014/main" id="{55C994DE-9D35-B946-9199-339660C1AA3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2500" y="4787900"/>
            <a:ext cx="1117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40" name="Text Box 9">
            <a:extLst>
              <a:ext uri="{FF2B5EF4-FFF2-40B4-BE49-F238E27FC236}">
                <a16:creationId xmlns:a16="http://schemas.microsoft.com/office/drawing/2014/main" id="{4C5CE2A8-96C4-EB47-92D2-BF605C842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3825" y="4371975"/>
            <a:ext cx="325438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441" name="Text Box 10">
            <a:extLst>
              <a:ext uri="{FF2B5EF4-FFF2-40B4-BE49-F238E27FC236}">
                <a16:creationId xmlns:a16="http://schemas.microsoft.com/office/drawing/2014/main" id="{E0860331-43AC-F148-A725-B3314920B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9625" y="4854575"/>
            <a:ext cx="1430338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chemeClr val="tx1"/>
                </a:solidFill>
              </a:rPr>
              <a:t>Jm*s + Dm</a:t>
            </a:r>
          </a:p>
        </p:txBody>
      </p:sp>
      <p:sp>
        <p:nvSpPr>
          <p:cNvPr id="18442" name="Line 11">
            <a:extLst>
              <a:ext uri="{FF2B5EF4-FFF2-40B4-BE49-F238E27FC236}">
                <a16:creationId xmlns:a16="http://schemas.microsoft.com/office/drawing/2014/main" id="{4D6377C1-5CFF-8A4A-B908-80442D47D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56000" y="4787900"/>
            <a:ext cx="116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43" name="Text Box 12">
            <a:extLst>
              <a:ext uri="{FF2B5EF4-FFF2-40B4-BE49-F238E27FC236}">
                <a16:creationId xmlns:a16="http://schemas.microsoft.com/office/drawing/2014/main" id="{6E749951-8D90-A64F-88D6-6C7A55A00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0325" y="4867276"/>
            <a:ext cx="465192" cy="378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chemeClr val="tx1"/>
                </a:solidFill>
              </a:rPr>
              <a:t>N</a:t>
            </a:r>
            <a:r>
              <a:rPr lang="it-IT" altLang="it-IT" baseline="300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444" name="Text Box 13">
            <a:extLst>
              <a:ext uri="{FF2B5EF4-FFF2-40B4-BE49-F238E27FC236}">
                <a16:creationId xmlns:a16="http://schemas.microsoft.com/office/drawing/2014/main" id="{A6E0E76A-6F64-B94A-91CE-69A81D352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1726" y="4397375"/>
            <a:ext cx="1008063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chemeClr val="tx1"/>
                </a:solidFill>
              </a:rPr>
              <a:t>JI*s+DI</a:t>
            </a:r>
          </a:p>
        </p:txBody>
      </p:sp>
      <p:sp>
        <p:nvSpPr>
          <p:cNvPr id="18445" name="Text Box 14">
            <a:extLst>
              <a:ext uri="{FF2B5EF4-FFF2-40B4-BE49-F238E27FC236}">
                <a16:creationId xmlns:a16="http://schemas.microsoft.com/office/drawing/2014/main" id="{AD9F02F9-602F-884A-8613-4DBC88DCA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1625" y="4105275"/>
            <a:ext cx="331788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chemeClr val="tx1"/>
                </a:solidFill>
              </a:rPr>
              <a:t>=</a:t>
            </a:r>
          </a:p>
        </p:txBody>
      </p:sp>
      <p:grpSp>
        <p:nvGrpSpPr>
          <p:cNvPr id="18446" name="Group 15">
            <a:extLst>
              <a:ext uri="{FF2B5EF4-FFF2-40B4-BE49-F238E27FC236}">
                <a16:creationId xmlns:a16="http://schemas.microsoft.com/office/drawing/2014/main" id="{1AA5A1CE-54F0-EE4C-8A8C-BC5CE656FAA0}"/>
              </a:ext>
            </a:extLst>
          </p:cNvPr>
          <p:cNvGrpSpPr>
            <a:grpSpLocks/>
          </p:cNvGrpSpPr>
          <p:nvPr/>
        </p:nvGrpSpPr>
        <p:grpSpPr bwMode="auto">
          <a:xfrm>
            <a:off x="1473201" y="873126"/>
            <a:ext cx="9172575" cy="2987675"/>
            <a:chOff x="208" y="550"/>
            <a:chExt cx="5778" cy="1882"/>
          </a:xfrm>
        </p:grpSpPr>
        <p:grpSp>
          <p:nvGrpSpPr>
            <p:cNvPr id="18466" name="Group 16">
              <a:extLst>
                <a:ext uri="{FF2B5EF4-FFF2-40B4-BE49-F238E27FC236}">
                  <a16:creationId xmlns:a16="http://schemas.microsoft.com/office/drawing/2014/main" id="{17EBF101-377E-7B48-83AC-4FD17F5981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8" y="1144"/>
              <a:ext cx="624" cy="456"/>
              <a:chOff x="1232" y="2896"/>
              <a:chExt cx="624" cy="456"/>
            </a:xfrm>
          </p:grpSpPr>
          <p:sp>
            <p:nvSpPr>
              <p:cNvPr id="18519" name="Line 17">
                <a:extLst>
                  <a:ext uri="{FF2B5EF4-FFF2-40B4-BE49-F238E27FC236}">
                    <a16:creationId xmlns:a16="http://schemas.microsoft.com/office/drawing/2014/main" id="{4F345714-9CFC-204F-937A-195728862B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28" y="3112"/>
                <a:ext cx="47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520" name="Text Box 18">
                <a:extLst>
                  <a:ext uri="{FF2B5EF4-FFF2-40B4-BE49-F238E27FC236}">
                    <a16:creationId xmlns:a16="http://schemas.microsoft.com/office/drawing/2014/main" id="{B5482C1E-F2DA-3A49-B926-90100BF6BE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0" y="2916"/>
                <a:ext cx="196" cy="1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accent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marL="279400" indent="-2794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93000"/>
                  </a:lnSpc>
                  <a:spcBef>
                    <a:spcPct val="46000"/>
                  </a:spcBef>
                </a:pPr>
                <a:r>
                  <a:rPr lang="it-IT" altLang="it-IT" sz="1400" b="1">
                    <a:solidFill>
                      <a:schemeClr val="tx1"/>
                    </a:solidFill>
                    <a:latin typeface="Verdana" panose="020B0604030504040204" pitchFamily="34" charset="0"/>
                  </a:rPr>
                  <a:t>1</a:t>
                </a:r>
              </a:p>
            </p:txBody>
          </p:sp>
          <p:sp>
            <p:nvSpPr>
              <p:cNvPr id="18521" name="Text Box 19">
                <a:extLst>
                  <a:ext uri="{FF2B5EF4-FFF2-40B4-BE49-F238E27FC236}">
                    <a16:creationId xmlns:a16="http://schemas.microsoft.com/office/drawing/2014/main" id="{192C0D17-B79C-F549-B8D4-9AD851D5B8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2" y="3108"/>
                <a:ext cx="542" cy="1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accent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marL="279400" indent="-2794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93000"/>
                  </a:lnSpc>
                  <a:spcBef>
                    <a:spcPct val="46000"/>
                  </a:spcBef>
                </a:pPr>
                <a:r>
                  <a:rPr lang="it-IT" altLang="it-IT" sz="1400" b="1">
                    <a:solidFill>
                      <a:schemeClr val="tx1"/>
                    </a:solidFill>
                    <a:latin typeface="Verdana" panose="020B0604030504040204" pitchFamily="34" charset="0"/>
                  </a:rPr>
                  <a:t>R</a:t>
                </a:r>
                <a:r>
                  <a:rPr lang="it-IT" altLang="it-IT" sz="1400" b="1" baseline="-25000">
                    <a:solidFill>
                      <a:schemeClr val="tx1"/>
                    </a:solidFill>
                    <a:latin typeface="Verdana" panose="020B0604030504040204" pitchFamily="34" charset="0"/>
                  </a:rPr>
                  <a:t>a</a:t>
                </a:r>
                <a:r>
                  <a:rPr lang="it-IT" altLang="it-IT" sz="1400" b="1">
                    <a:solidFill>
                      <a:schemeClr val="tx1"/>
                    </a:solidFill>
                    <a:latin typeface="Verdana" panose="020B0604030504040204" pitchFamily="34" charset="0"/>
                  </a:rPr>
                  <a:t>+sL</a:t>
                </a:r>
                <a:r>
                  <a:rPr lang="it-IT" altLang="it-IT" sz="1400" b="1" baseline="-25000">
                    <a:solidFill>
                      <a:schemeClr val="tx1"/>
                    </a:solidFill>
                    <a:latin typeface="Verdana" panose="020B0604030504040204" pitchFamily="34" charset="0"/>
                  </a:rPr>
                  <a:t>a</a:t>
                </a:r>
              </a:p>
            </p:txBody>
          </p:sp>
          <p:sp>
            <p:nvSpPr>
              <p:cNvPr id="18522" name="Rectangle 20">
                <a:extLst>
                  <a:ext uri="{FF2B5EF4-FFF2-40B4-BE49-F238E27FC236}">
                    <a16:creationId xmlns:a16="http://schemas.microsoft.com/office/drawing/2014/main" id="{C4F10310-48B2-AE4F-942C-92B144D91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" y="2896"/>
                <a:ext cx="624" cy="45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93000"/>
                  </a:lnSpc>
                  <a:spcBef>
                    <a:spcPct val="46000"/>
                  </a:spcBef>
                </a:pPr>
                <a:endParaRPr lang="en-GB" altLang="it-IT"/>
              </a:p>
            </p:txBody>
          </p:sp>
        </p:grpSp>
        <p:sp>
          <p:nvSpPr>
            <p:cNvPr id="18467" name="Line 21">
              <a:extLst>
                <a:ext uri="{FF2B5EF4-FFF2-40B4-BE49-F238E27FC236}">
                  <a16:creationId xmlns:a16="http://schemas.microsoft.com/office/drawing/2014/main" id="{00674805-9B78-9348-A48E-D17C146EC5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8" y="1368"/>
              <a:ext cx="4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468" name="Text Box 22">
              <a:extLst>
                <a:ext uri="{FF2B5EF4-FFF2-40B4-BE49-F238E27FC236}">
                  <a16:creationId xmlns:a16="http://schemas.microsoft.com/office/drawing/2014/main" id="{5B64515F-A3DE-8447-BE5F-985232901B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0" y="1172"/>
              <a:ext cx="196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 b="1">
                  <a:solidFill>
                    <a:schemeClr val="tx1"/>
                  </a:solidFill>
                  <a:latin typeface="Verdana" panose="020B0604030504040204" pitchFamily="34" charset="0"/>
                </a:rPr>
                <a:t>1</a:t>
              </a:r>
            </a:p>
          </p:txBody>
        </p:sp>
        <p:sp>
          <p:nvSpPr>
            <p:cNvPr id="18469" name="Text Box 23">
              <a:extLst>
                <a:ext uri="{FF2B5EF4-FFF2-40B4-BE49-F238E27FC236}">
                  <a16:creationId xmlns:a16="http://schemas.microsoft.com/office/drawing/2014/main" id="{2C81586E-999B-3246-B400-4B44E2E091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1396"/>
              <a:ext cx="752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 b="1">
                  <a:solidFill>
                    <a:schemeClr val="tx1"/>
                  </a:solidFill>
                  <a:latin typeface="Verdana" panose="020B0604030504040204" pitchFamily="34" charset="0"/>
                </a:rPr>
                <a:t>Jm*s+Dm</a:t>
              </a:r>
              <a:endParaRPr lang="it-IT" altLang="it-IT" sz="1400" b="1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8470" name="Rectangle 24">
              <a:extLst>
                <a:ext uri="{FF2B5EF4-FFF2-40B4-BE49-F238E27FC236}">
                  <a16:creationId xmlns:a16="http://schemas.microsoft.com/office/drawing/2014/main" id="{D807E458-E8D8-7541-98CC-8CD181C9A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" y="1136"/>
              <a:ext cx="776" cy="46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endParaRPr lang="en-GB" altLang="it-IT"/>
            </a:p>
          </p:txBody>
        </p:sp>
        <p:sp>
          <p:nvSpPr>
            <p:cNvPr id="18471" name="Text Box 25">
              <a:extLst>
                <a:ext uri="{FF2B5EF4-FFF2-40B4-BE49-F238E27FC236}">
                  <a16:creationId xmlns:a16="http://schemas.microsoft.com/office/drawing/2014/main" id="{39298924-8C78-E449-90E1-84AC181777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8" y="1268"/>
              <a:ext cx="286" cy="19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 b="1">
                  <a:solidFill>
                    <a:schemeClr val="tx1"/>
                  </a:solidFill>
                  <a:latin typeface="Verdana" panose="020B0604030504040204" pitchFamily="34" charset="0"/>
                </a:rPr>
                <a:t>K</a:t>
              </a:r>
              <a:r>
                <a:rPr lang="it-IT" altLang="it-IT" sz="1400" b="1" baseline="-25000">
                  <a:solidFill>
                    <a:schemeClr val="tx1"/>
                  </a:solidFill>
                  <a:latin typeface="Verdana" panose="020B0604030504040204" pitchFamily="34" charset="0"/>
                </a:rPr>
                <a:t>m</a:t>
              </a:r>
            </a:p>
          </p:txBody>
        </p:sp>
        <p:sp>
          <p:nvSpPr>
            <p:cNvPr id="18472" name="Text Box 26">
              <a:extLst>
                <a:ext uri="{FF2B5EF4-FFF2-40B4-BE49-F238E27FC236}">
                  <a16:creationId xmlns:a16="http://schemas.microsoft.com/office/drawing/2014/main" id="{8D26360B-9DAB-774A-AA79-2804C65A7C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0" y="1832"/>
              <a:ext cx="286" cy="19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 b="1">
                  <a:solidFill>
                    <a:schemeClr val="tx1"/>
                  </a:solidFill>
                  <a:latin typeface="Verdana" panose="020B0604030504040204" pitchFamily="34" charset="0"/>
                </a:rPr>
                <a:t>K</a:t>
              </a:r>
              <a:r>
                <a:rPr lang="it-IT" altLang="it-IT" sz="1400" b="1" baseline="-25000">
                  <a:solidFill>
                    <a:schemeClr val="tx1"/>
                  </a:solidFill>
                  <a:latin typeface="Verdana" panose="020B0604030504040204" pitchFamily="34" charset="0"/>
                </a:rPr>
                <a:t>m</a:t>
              </a:r>
            </a:p>
          </p:txBody>
        </p:sp>
        <p:sp>
          <p:nvSpPr>
            <p:cNvPr id="18473" name="Oval 27">
              <a:extLst>
                <a:ext uri="{FF2B5EF4-FFF2-40B4-BE49-F238E27FC236}">
                  <a16:creationId xmlns:a16="http://schemas.microsoft.com/office/drawing/2014/main" id="{FFA42FF2-CD19-C949-8784-DFD4180E6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" y="1240"/>
              <a:ext cx="224" cy="22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endParaRPr lang="en-GB" altLang="it-IT"/>
            </a:p>
          </p:txBody>
        </p:sp>
        <p:sp>
          <p:nvSpPr>
            <p:cNvPr id="18474" name="Line 28">
              <a:extLst>
                <a:ext uri="{FF2B5EF4-FFF2-40B4-BE49-F238E27FC236}">
                  <a16:creationId xmlns:a16="http://schemas.microsoft.com/office/drawing/2014/main" id="{9EBF31B2-83E4-B243-A78A-AD79349A53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06" y="1352"/>
              <a:ext cx="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475" name="Line 29">
              <a:extLst>
                <a:ext uri="{FF2B5EF4-FFF2-40B4-BE49-F238E27FC236}">
                  <a16:creationId xmlns:a16="http://schemas.microsoft.com/office/drawing/2014/main" id="{6E2E844A-4451-AC48-B25C-53F8A6D942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0" y="1360"/>
              <a:ext cx="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476" name="Line 30">
              <a:extLst>
                <a:ext uri="{FF2B5EF4-FFF2-40B4-BE49-F238E27FC236}">
                  <a16:creationId xmlns:a16="http://schemas.microsoft.com/office/drawing/2014/main" id="{A446B436-2ACC-874A-8E1F-1EECEA4ABB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18" y="1360"/>
              <a:ext cx="3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477" name="Oval 31">
              <a:extLst>
                <a:ext uri="{FF2B5EF4-FFF2-40B4-BE49-F238E27FC236}">
                  <a16:creationId xmlns:a16="http://schemas.microsoft.com/office/drawing/2014/main" id="{D78BFA93-D4CA-8743-BF4F-E1C07F80B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4" y="1248"/>
              <a:ext cx="224" cy="22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endParaRPr lang="en-GB" altLang="it-IT"/>
            </a:p>
          </p:txBody>
        </p:sp>
        <p:sp>
          <p:nvSpPr>
            <p:cNvPr id="18478" name="Line 32">
              <a:extLst>
                <a:ext uri="{FF2B5EF4-FFF2-40B4-BE49-F238E27FC236}">
                  <a16:creationId xmlns:a16="http://schemas.microsoft.com/office/drawing/2014/main" id="{01894DDF-38E3-9244-9155-BAEF8EBE71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6" y="1360"/>
              <a:ext cx="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479" name="Line 33">
              <a:extLst>
                <a:ext uri="{FF2B5EF4-FFF2-40B4-BE49-F238E27FC236}">
                  <a16:creationId xmlns:a16="http://schemas.microsoft.com/office/drawing/2014/main" id="{E3BAD923-550E-2D4A-A09C-702A48457C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98" y="1376"/>
              <a:ext cx="4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480" name="Line 34">
              <a:extLst>
                <a:ext uri="{FF2B5EF4-FFF2-40B4-BE49-F238E27FC236}">
                  <a16:creationId xmlns:a16="http://schemas.microsoft.com/office/drawing/2014/main" id="{A874DE31-A230-3540-BA3B-ED603E2024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4" y="1388"/>
              <a:ext cx="0" cy="5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481" name="Line 35">
              <a:extLst>
                <a:ext uri="{FF2B5EF4-FFF2-40B4-BE49-F238E27FC236}">
                  <a16:creationId xmlns:a16="http://schemas.microsoft.com/office/drawing/2014/main" id="{ADD86499-DE54-DE45-8AD3-6A366EB37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08" y="1924"/>
              <a:ext cx="24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482" name="Line 36">
              <a:extLst>
                <a:ext uri="{FF2B5EF4-FFF2-40B4-BE49-F238E27FC236}">
                  <a16:creationId xmlns:a16="http://schemas.microsoft.com/office/drawing/2014/main" id="{3A780BA4-76CC-CD43-B73D-7D475AAAEC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06" y="1466"/>
              <a:ext cx="0" cy="4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483" name="Line 37">
              <a:extLst>
                <a:ext uri="{FF2B5EF4-FFF2-40B4-BE49-F238E27FC236}">
                  <a16:creationId xmlns:a16="http://schemas.microsoft.com/office/drawing/2014/main" id="{7B811661-21C6-8B47-8DF1-3DA6E3F018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8" y="1924"/>
              <a:ext cx="15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484" name="Line 38">
              <a:extLst>
                <a:ext uri="{FF2B5EF4-FFF2-40B4-BE49-F238E27FC236}">
                  <a16:creationId xmlns:a16="http://schemas.microsoft.com/office/drawing/2014/main" id="{9671FB23-1C16-DE41-AA6D-266DD991A4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" y="1348"/>
              <a:ext cx="3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485" name="Line 39">
              <a:extLst>
                <a:ext uri="{FF2B5EF4-FFF2-40B4-BE49-F238E27FC236}">
                  <a16:creationId xmlns:a16="http://schemas.microsoft.com/office/drawing/2014/main" id="{96BDB50D-65E0-364C-809F-F5233D473F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2" y="984"/>
              <a:ext cx="0" cy="2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486" name="Text Box 40">
              <a:extLst>
                <a:ext uri="{FF2B5EF4-FFF2-40B4-BE49-F238E27FC236}">
                  <a16:creationId xmlns:a16="http://schemas.microsoft.com/office/drawing/2014/main" id="{F6433CB1-3B65-6C4A-A1FF-896D37FE40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4" y="1150"/>
              <a:ext cx="193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Verdana" panose="020B0604030504040204" pitchFamily="34" charset="0"/>
                </a:rPr>
                <a:t>i</a:t>
              </a:r>
              <a:r>
                <a:rPr lang="it-IT" altLang="it-IT" sz="1400" baseline="-25000">
                  <a:solidFill>
                    <a:schemeClr val="tx1"/>
                  </a:solidFill>
                  <a:latin typeface="Verdana" panose="020B0604030504040204" pitchFamily="34" charset="0"/>
                </a:rPr>
                <a:t>a</a:t>
              </a:r>
            </a:p>
          </p:txBody>
        </p:sp>
        <p:sp>
          <p:nvSpPr>
            <p:cNvPr id="18487" name="Text Box 41">
              <a:extLst>
                <a:ext uri="{FF2B5EF4-FFF2-40B4-BE49-F238E27FC236}">
                  <a16:creationId xmlns:a16="http://schemas.microsoft.com/office/drawing/2014/main" id="{5331A922-7272-594B-A0F1-6424E1931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6" y="1139"/>
              <a:ext cx="240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Symbol" pitchFamily="2" charset="2"/>
                </a:rPr>
                <a:t>t</a:t>
              </a:r>
              <a:r>
                <a:rPr lang="it-IT" altLang="it-IT" sz="1400" baseline="-25000">
                  <a:solidFill>
                    <a:schemeClr val="tx1"/>
                  </a:solidFill>
                  <a:latin typeface="Verdana" panose="020B0604030504040204" pitchFamily="34" charset="0"/>
                </a:rPr>
                <a:t>m</a:t>
              </a:r>
            </a:p>
          </p:txBody>
        </p:sp>
        <p:sp>
          <p:nvSpPr>
            <p:cNvPr id="18488" name="Text Box 42">
              <a:extLst>
                <a:ext uri="{FF2B5EF4-FFF2-40B4-BE49-F238E27FC236}">
                  <a16:creationId xmlns:a16="http://schemas.microsoft.com/office/drawing/2014/main" id="{28EC854F-9886-9845-B3BB-82216502E3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4" y="1171"/>
              <a:ext cx="280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it-IT" altLang="it-IT" sz="1400">
                  <a:solidFill>
                    <a:schemeClr val="tx1"/>
                  </a:solidFill>
                  <a:latin typeface="Times New Roman" panose="02020603050405020304" pitchFamily="18" charset="0"/>
                </a:rPr>
                <a:t>m</a:t>
              </a:r>
              <a:endParaRPr lang="it-IT" altLang="it-IT" sz="1400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8489" name="Text Box 43">
              <a:extLst>
                <a:ext uri="{FF2B5EF4-FFF2-40B4-BE49-F238E27FC236}">
                  <a16:creationId xmlns:a16="http://schemas.microsoft.com/office/drawing/2014/main" id="{EED194EF-7FE4-7240-98D6-C2266ECD2B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4" y="1750"/>
              <a:ext cx="553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Verdana" panose="020B0604030504040204" pitchFamily="34" charset="0"/>
                </a:rPr>
                <a:t>f.c.e.m.</a:t>
              </a:r>
            </a:p>
          </p:txBody>
        </p:sp>
        <p:sp>
          <p:nvSpPr>
            <p:cNvPr id="18490" name="Text Box 44">
              <a:extLst>
                <a:ext uri="{FF2B5EF4-FFF2-40B4-BE49-F238E27FC236}">
                  <a16:creationId xmlns:a16="http://schemas.microsoft.com/office/drawing/2014/main" id="{FB66E71A-F130-594D-B0DE-21D169F0F5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" y="1136"/>
              <a:ext cx="236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Verdana" panose="020B0604030504040204" pitchFamily="34" charset="0"/>
                </a:rPr>
                <a:t>V</a:t>
              </a:r>
              <a:r>
                <a:rPr lang="it-IT" altLang="it-IT" sz="1400" baseline="-25000">
                  <a:solidFill>
                    <a:schemeClr val="tx1"/>
                  </a:solidFill>
                  <a:latin typeface="Verdana" panose="020B0604030504040204" pitchFamily="34" charset="0"/>
                </a:rPr>
                <a:t>a</a:t>
              </a:r>
            </a:p>
          </p:txBody>
        </p:sp>
        <p:sp>
          <p:nvSpPr>
            <p:cNvPr id="18491" name="Text Box 45">
              <a:extLst>
                <a:ext uri="{FF2B5EF4-FFF2-40B4-BE49-F238E27FC236}">
                  <a16:creationId xmlns:a16="http://schemas.microsoft.com/office/drawing/2014/main" id="{815FE0E9-D536-3649-AA1E-A283E28AF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6" y="936"/>
              <a:ext cx="175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Verdana" panose="020B0604030504040204" pitchFamily="34" charset="0"/>
                </a:rPr>
                <a:t>z</a:t>
              </a:r>
              <a:endParaRPr lang="it-IT" altLang="it-IT" sz="1400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8492" name="Text Box 46">
              <a:extLst>
                <a:ext uri="{FF2B5EF4-FFF2-40B4-BE49-F238E27FC236}">
                  <a16:creationId xmlns:a16="http://schemas.microsoft.com/office/drawing/2014/main" id="{2956C2A5-0A2B-6843-BC07-4F46671B40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6" y="1054"/>
              <a:ext cx="208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Verdana" panose="020B0604030504040204" pitchFamily="34" charset="0"/>
                </a:rPr>
                <a:t>+</a:t>
              </a:r>
              <a:endParaRPr lang="it-IT" altLang="it-IT" sz="1400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8493" name="Text Box 47">
              <a:extLst>
                <a:ext uri="{FF2B5EF4-FFF2-40B4-BE49-F238E27FC236}">
                  <a16:creationId xmlns:a16="http://schemas.microsoft.com/office/drawing/2014/main" id="{03423F85-7548-9448-838B-AFB4B5D966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6" y="1348"/>
              <a:ext cx="208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Verdana" panose="020B0604030504040204" pitchFamily="34" charset="0"/>
                </a:rPr>
                <a:t>+</a:t>
              </a:r>
              <a:endParaRPr lang="it-IT" altLang="it-IT" sz="1400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8494" name="Text Box 48">
              <a:extLst>
                <a:ext uri="{FF2B5EF4-FFF2-40B4-BE49-F238E27FC236}">
                  <a16:creationId xmlns:a16="http://schemas.microsoft.com/office/drawing/2014/main" id="{9CF2B597-2E48-CE46-867F-A336F6CBC5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" y="1330"/>
              <a:ext cx="208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Verdana" panose="020B0604030504040204" pitchFamily="34" charset="0"/>
                </a:rPr>
                <a:t>+</a:t>
              </a:r>
              <a:endParaRPr lang="it-IT" altLang="it-IT" sz="1400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8495" name="Text Box 49">
              <a:extLst>
                <a:ext uri="{FF2B5EF4-FFF2-40B4-BE49-F238E27FC236}">
                  <a16:creationId xmlns:a16="http://schemas.microsoft.com/office/drawing/2014/main" id="{108CC871-5CDE-D94B-9241-241FF6D8C6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" y="1426"/>
              <a:ext cx="167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Verdana" panose="020B0604030504040204" pitchFamily="34" charset="0"/>
                </a:rPr>
                <a:t>-</a:t>
              </a:r>
              <a:endParaRPr lang="it-IT" altLang="it-IT" sz="1400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8496" name="Rectangle 50">
              <a:extLst>
                <a:ext uri="{FF2B5EF4-FFF2-40B4-BE49-F238E27FC236}">
                  <a16:creationId xmlns:a16="http://schemas.microsoft.com/office/drawing/2014/main" id="{CFAA2FE9-BFAB-E44B-B119-BE8E53A0E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" y="880"/>
              <a:ext cx="2312" cy="1280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endParaRPr lang="en-GB" altLang="it-IT"/>
            </a:p>
          </p:txBody>
        </p:sp>
        <p:sp>
          <p:nvSpPr>
            <p:cNvPr id="18497" name="Rectangle 51">
              <a:extLst>
                <a:ext uri="{FF2B5EF4-FFF2-40B4-BE49-F238E27FC236}">
                  <a16:creationId xmlns:a16="http://schemas.microsoft.com/office/drawing/2014/main" id="{DC2C79EF-B681-1B45-8F9E-7C31FF58D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0" y="720"/>
              <a:ext cx="2536" cy="145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endParaRPr lang="en-GB" altLang="it-IT"/>
            </a:p>
          </p:txBody>
        </p:sp>
        <p:sp>
          <p:nvSpPr>
            <p:cNvPr id="18498" name="Text Box 52">
              <a:extLst>
                <a:ext uri="{FF2B5EF4-FFF2-40B4-BE49-F238E27FC236}">
                  <a16:creationId xmlns:a16="http://schemas.microsoft.com/office/drawing/2014/main" id="{4078D37B-92B8-3C4C-B65A-F0F50215AA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1982"/>
              <a:ext cx="615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800">
                  <a:latin typeface="Verdana" panose="020B0604030504040204" pitchFamily="34" charset="0"/>
                </a:rPr>
                <a:t>Motore</a:t>
              </a:r>
            </a:p>
          </p:txBody>
        </p:sp>
        <p:sp>
          <p:nvSpPr>
            <p:cNvPr id="18499" name="Text Box 53">
              <a:extLst>
                <a:ext uri="{FF2B5EF4-FFF2-40B4-BE49-F238E27FC236}">
                  <a16:creationId xmlns:a16="http://schemas.microsoft.com/office/drawing/2014/main" id="{FB01401C-B82B-964B-85E9-C0393AC881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2" y="1958"/>
              <a:ext cx="1951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800">
                  <a:latin typeface="Verdana" panose="020B0604030504040204" pitchFamily="34" charset="0"/>
                </a:rPr>
                <a:t>Carico interno ed esterno</a:t>
              </a:r>
            </a:p>
          </p:txBody>
        </p:sp>
        <p:sp>
          <p:nvSpPr>
            <p:cNvPr id="18500" name="Text Box 54">
              <a:extLst>
                <a:ext uri="{FF2B5EF4-FFF2-40B4-BE49-F238E27FC236}">
                  <a16:creationId xmlns:a16="http://schemas.microsoft.com/office/drawing/2014/main" id="{3980425B-7CD1-B444-A227-511959B06B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8" y="550"/>
              <a:ext cx="842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800">
                  <a:latin typeface="Verdana" panose="020B0604030504040204" pitchFamily="34" charset="0"/>
                </a:rPr>
                <a:t>Coppia di </a:t>
              </a:r>
            </a:p>
            <a:p>
              <a:pPr algn="ctr"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800">
                  <a:latin typeface="Verdana" panose="020B0604030504040204" pitchFamily="34" charset="0"/>
                </a:rPr>
                <a:t>disturbo</a:t>
              </a:r>
            </a:p>
          </p:txBody>
        </p:sp>
        <p:sp>
          <p:nvSpPr>
            <p:cNvPr id="18501" name="Text Box 55">
              <a:extLst>
                <a:ext uri="{FF2B5EF4-FFF2-40B4-BE49-F238E27FC236}">
                  <a16:creationId xmlns:a16="http://schemas.microsoft.com/office/drawing/2014/main" id="{F19FF9FC-8DD6-444B-A938-22306D18B8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" y="614"/>
              <a:ext cx="2815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800">
                  <a:solidFill>
                    <a:srgbClr val="037C03"/>
                  </a:solidFill>
                  <a:latin typeface="Verdana" panose="020B0604030504040204" pitchFamily="34" charset="0"/>
                </a:rPr>
                <a:t>Schema con carico e riduttore</a:t>
              </a:r>
            </a:p>
          </p:txBody>
        </p:sp>
        <p:sp>
          <p:nvSpPr>
            <p:cNvPr id="18502" name="Oval 56">
              <a:extLst>
                <a:ext uri="{FF2B5EF4-FFF2-40B4-BE49-F238E27FC236}">
                  <a16:creationId xmlns:a16="http://schemas.microsoft.com/office/drawing/2014/main" id="{5C837DBF-A426-7247-AD14-4F5B4054B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2" y="1256"/>
              <a:ext cx="224" cy="22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endParaRPr lang="en-GB" altLang="it-IT"/>
            </a:p>
          </p:txBody>
        </p:sp>
        <p:sp>
          <p:nvSpPr>
            <p:cNvPr id="18503" name="Line 57">
              <a:extLst>
                <a:ext uri="{FF2B5EF4-FFF2-40B4-BE49-F238E27FC236}">
                  <a16:creationId xmlns:a16="http://schemas.microsoft.com/office/drawing/2014/main" id="{6A34D244-10A5-1841-8CB1-6E6321B542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0" y="936"/>
              <a:ext cx="0" cy="3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504" name="Line 58">
              <a:extLst>
                <a:ext uri="{FF2B5EF4-FFF2-40B4-BE49-F238E27FC236}">
                  <a16:creationId xmlns:a16="http://schemas.microsoft.com/office/drawing/2014/main" id="{9A11B785-5EB7-904E-ABC7-91D8899DDD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66" y="1360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505" name="Rectangle 59">
              <a:extLst>
                <a:ext uri="{FF2B5EF4-FFF2-40B4-BE49-F238E27FC236}">
                  <a16:creationId xmlns:a16="http://schemas.microsoft.com/office/drawing/2014/main" id="{04DD0817-62E9-504B-AB12-7A345F25C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" y="848"/>
              <a:ext cx="62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endParaRPr lang="en-GB" altLang="it-IT"/>
            </a:p>
          </p:txBody>
        </p:sp>
        <p:sp>
          <p:nvSpPr>
            <p:cNvPr id="18506" name="Text Box 60">
              <a:extLst>
                <a:ext uri="{FF2B5EF4-FFF2-40B4-BE49-F238E27FC236}">
                  <a16:creationId xmlns:a16="http://schemas.microsoft.com/office/drawing/2014/main" id="{83DECFEE-C4B0-8D41-840C-E1C62F4667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0" y="844"/>
              <a:ext cx="636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 b="1">
                  <a:solidFill>
                    <a:schemeClr val="tx1"/>
                  </a:solidFill>
                  <a:latin typeface="Verdana" panose="020B0604030504040204" pitchFamily="34" charset="0"/>
                </a:rPr>
                <a:t>JI*s+DI</a:t>
              </a:r>
              <a:endParaRPr lang="it-IT" altLang="it-IT" sz="1400" b="1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8507" name="Line 61">
              <a:extLst>
                <a:ext uri="{FF2B5EF4-FFF2-40B4-BE49-F238E27FC236}">
                  <a16:creationId xmlns:a16="http://schemas.microsoft.com/office/drawing/2014/main" id="{7B384C01-07B4-9545-BA81-FAAEF6FD03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52" y="940"/>
              <a:ext cx="2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508" name="Line 62">
              <a:extLst>
                <a:ext uri="{FF2B5EF4-FFF2-40B4-BE49-F238E27FC236}">
                  <a16:creationId xmlns:a16="http://schemas.microsoft.com/office/drawing/2014/main" id="{2E034A2D-B961-654F-AE6D-A293C1EC9B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70" y="924"/>
              <a:ext cx="0" cy="4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509" name="Line 63">
              <a:extLst>
                <a:ext uri="{FF2B5EF4-FFF2-40B4-BE49-F238E27FC236}">
                  <a16:creationId xmlns:a16="http://schemas.microsoft.com/office/drawing/2014/main" id="{C5817E3F-605B-9540-98F4-42585CA21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32" y="932"/>
              <a:ext cx="3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510" name="Text Box 64">
              <a:extLst>
                <a:ext uri="{FF2B5EF4-FFF2-40B4-BE49-F238E27FC236}">
                  <a16:creationId xmlns:a16="http://schemas.microsoft.com/office/drawing/2014/main" id="{E8DAC05F-C813-914E-83A1-05452542EA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8" y="993"/>
              <a:ext cx="185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2800" baseline="-25000">
                  <a:solidFill>
                    <a:schemeClr val="tx1"/>
                  </a:solidFill>
                  <a:latin typeface="Verdana" panose="020B0604030504040204" pitchFamily="34" charset="0"/>
                </a:rPr>
                <a:t>-</a:t>
              </a:r>
            </a:p>
          </p:txBody>
        </p:sp>
        <p:sp>
          <p:nvSpPr>
            <p:cNvPr id="18511" name="Text Box 65">
              <a:extLst>
                <a:ext uri="{FF2B5EF4-FFF2-40B4-BE49-F238E27FC236}">
                  <a16:creationId xmlns:a16="http://schemas.microsoft.com/office/drawing/2014/main" id="{9301400E-DBD9-D541-9260-94FA478C28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0" y="1342"/>
              <a:ext cx="208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Verdana" panose="020B0604030504040204" pitchFamily="34" charset="0"/>
                </a:rPr>
                <a:t>+</a:t>
              </a:r>
              <a:endParaRPr lang="it-IT" altLang="it-IT" sz="1400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8512" name="Text Box 66">
              <a:extLst>
                <a:ext uri="{FF2B5EF4-FFF2-40B4-BE49-F238E27FC236}">
                  <a16:creationId xmlns:a16="http://schemas.microsoft.com/office/drawing/2014/main" id="{EED2C1C5-9442-D54C-8329-CED4E7E314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" y="1265"/>
              <a:ext cx="348" cy="23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it-IT" altLang="it-IT" sz="1800">
                  <a:solidFill>
                    <a:schemeClr val="tx1"/>
                  </a:solidFill>
                </a:rPr>
                <a:t>1/N</a:t>
              </a:r>
              <a:endParaRPr lang="en-GB" altLang="it-IT" sz="1800">
                <a:solidFill>
                  <a:schemeClr val="tx1"/>
                </a:solidFill>
              </a:endParaRPr>
            </a:p>
          </p:txBody>
        </p:sp>
        <p:sp>
          <p:nvSpPr>
            <p:cNvPr id="18513" name="Line 67">
              <a:extLst>
                <a:ext uri="{FF2B5EF4-FFF2-40B4-BE49-F238E27FC236}">
                  <a16:creationId xmlns:a16="http://schemas.microsoft.com/office/drawing/2014/main" id="{63D77A9C-F184-2D4D-BEE4-C90C8E6C2C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0" y="1376"/>
              <a:ext cx="2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514" name="Text Box 68">
              <a:extLst>
                <a:ext uri="{FF2B5EF4-FFF2-40B4-BE49-F238E27FC236}">
                  <a16:creationId xmlns:a16="http://schemas.microsoft.com/office/drawing/2014/main" id="{0FDE8298-B871-5648-BE6E-F81B38D815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0" y="825"/>
              <a:ext cx="348" cy="23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it-IT" altLang="it-IT" sz="1800">
                  <a:solidFill>
                    <a:schemeClr val="tx1"/>
                  </a:solidFill>
                </a:rPr>
                <a:t>1/N</a:t>
              </a:r>
              <a:endParaRPr lang="en-GB" altLang="it-IT" sz="1800">
                <a:solidFill>
                  <a:schemeClr val="tx1"/>
                </a:solidFill>
              </a:endParaRPr>
            </a:p>
          </p:txBody>
        </p:sp>
        <p:sp>
          <p:nvSpPr>
            <p:cNvPr id="18515" name="Line 69">
              <a:extLst>
                <a:ext uri="{FF2B5EF4-FFF2-40B4-BE49-F238E27FC236}">
                  <a16:creationId xmlns:a16="http://schemas.microsoft.com/office/drawing/2014/main" id="{EC7FFD32-E88B-2D48-8688-392649883E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6" y="940"/>
              <a:ext cx="2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516" name="Text Box 70">
              <a:extLst>
                <a:ext uri="{FF2B5EF4-FFF2-40B4-BE49-F238E27FC236}">
                  <a16:creationId xmlns:a16="http://schemas.microsoft.com/office/drawing/2014/main" id="{714D337D-F45F-6C4A-8446-674B1A1AB3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" y="1187"/>
              <a:ext cx="249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it-IT" altLang="it-IT" sz="1400">
                  <a:solidFill>
                    <a:schemeClr val="tx1"/>
                  </a:solidFill>
                  <a:latin typeface="Times New Roman" panose="02020603050405020304" pitchFamily="18" charset="0"/>
                </a:rPr>
                <a:t>v</a:t>
              </a:r>
              <a:endParaRPr lang="it-IT" altLang="it-IT" sz="1400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8517" name="Text Box 71">
              <a:extLst>
                <a:ext uri="{FF2B5EF4-FFF2-40B4-BE49-F238E27FC236}">
                  <a16:creationId xmlns:a16="http://schemas.microsoft.com/office/drawing/2014/main" id="{914D4635-9815-914E-9612-8FB195D224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4" y="2194"/>
              <a:ext cx="205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518" name="Line 72">
              <a:extLst>
                <a:ext uri="{FF2B5EF4-FFF2-40B4-BE49-F238E27FC236}">
                  <a16:creationId xmlns:a16="http://schemas.microsoft.com/office/drawing/2014/main" id="{EE9F99F4-0634-B442-87DE-15C0CB3658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8" y="2432"/>
              <a:ext cx="7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8447" name="Text Box 73">
            <a:extLst>
              <a:ext uri="{FF2B5EF4-FFF2-40B4-BE49-F238E27FC236}">
                <a16:creationId xmlns:a16="http://schemas.microsoft.com/office/drawing/2014/main" id="{2ECDCF14-66C1-6943-9F6A-96E6374BA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425" y="3863975"/>
            <a:ext cx="1290638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chemeClr val="tx1"/>
                </a:solidFill>
              </a:rPr>
              <a:t>Jm*s+Dm</a:t>
            </a:r>
          </a:p>
        </p:txBody>
      </p:sp>
      <p:sp>
        <p:nvSpPr>
          <p:cNvPr id="18448" name="Line 74">
            <a:extLst>
              <a:ext uri="{FF2B5EF4-FFF2-40B4-BE49-F238E27FC236}">
                <a16:creationId xmlns:a16="http://schemas.microsoft.com/office/drawing/2014/main" id="{E9F3F56B-3F01-DD4D-AD3E-5B883F79E4C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53100" y="4267200"/>
            <a:ext cx="3771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49" name="Line 75">
            <a:extLst>
              <a:ext uri="{FF2B5EF4-FFF2-40B4-BE49-F238E27FC236}">
                <a16:creationId xmlns:a16="http://schemas.microsoft.com/office/drawing/2014/main" id="{FB0910C0-B099-0E48-BD0B-A4BD9F4A76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29300" y="4775200"/>
            <a:ext cx="370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50" name="Text Box 76">
            <a:extLst>
              <a:ext uri="{FF2B5EF4-FFF2-40B4-BE49-F238E27FC236}">
                <a16:creationId xmlns:a16="http://schemas.microsoft.com/office/drawing/2014/main" id="{BC8C7F00-01C5-6A4B-A0EC-D1195C62D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26" y="4841875"/>
            <a:ext cx="1598613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chemeClr val="tx1"/>
                </a:solidFill>
              </a:rPr>
              <a:t>(Jm*s + Dm)</a:t>
            </a:r>
          </a:p>
        </p:txBody>
      </p:sp>
      <p:sp>
        <p:nvSpPr>
          <p:cNvPr id="18451" name="Text Box 77">
            <a:extLst>
              <a:ext uri="{FF2B5EF4-FFF2-40B4-BE49-F238E27FC236}">
                <a16:creationId xmlns:a16="http://schemas.microsoft.com/office/drawing/2014/main" id="{ACF86BAA-4741-E543-8F28-5A78E76C5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3825" y="4841876"/>
            <a:ext cx="465192" cy="378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chemeClr val="tx1"/>
                </a:solidFill>
              </a:rPr>
              <a:t>N</a:t>
            </a:r>
            <a:r>
              <a:rPr lang="it-IT" altLang="it-IT" baseline="300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452" name="Text Box 78">
            <a:extLst>
              <a:ext uri="{FF2B5EF4-FFF2-40B4-BE49-F238E27FC236}">
                <a16:creationId xmlns:a16="http://schemas.microsoft.com/office/drawing/2014/main" id="{F0BD4216-C49D-E04C-AA41-0270C6523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2625" y="4092575"/>
            <a:ext cx="331788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chemeClr val="tx1"/>
                </a:solidFill>
              </a:rPr>
              <a:t>=</a:t>
            </a:r>
          </a:p>
        </p:txBody>
      </p:sp>
      <p:sp>
        <p:nvSpPr>
          <p:cNvPr id="18453" name="Text Box 79">
            <a:extLst>
              <a:ext uri="{FF2B5EF4-FFF2-40B4-BE49-F238E27FC236}">
                <a16:creationId xmlns:a16="http://schemas.microsoft.com/office/drawing/2014/main" id="{187C0902-2D76-2448-9F3C-EB5DD24E6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6926" y="4308476"/>
            <a:ext cx="3227165" cy="378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chemeClr val="tx1"/>
                </a:solidFill>
              </a:rPr>
              <a:t>(Jm*s + Dm)N</a:t>
            </a:r>
            <a:r>
              <a:rPr lang="it-IT" altLang="it-IT" baseline="30000">
                <a:solidFill>
                  <a:schemeClr val="tx1"/>
                </a:solidFill>
              </a:rPr>
              <a:t>2</a:t>
            </a:r>
            <a:r>
              <a:rPr lang="it-IT" altLang="it-IT">
                <a:solidFill>
                  <a:schemeClr val="tx1"/>
                </a:solidFill>
              </a:rPr>
              <a:t> + JI*s + DI </a:t>
            </a:r>
          </a:p>
        </p:txBody>
      </p:sp>
      <p:sp>
        <p:nvSpPr>
          <p:cNvPr id="18454" name="Line 80">
            <a:extLst>
              <a:ext uri="{FF2B5EF4-FFF2-40B4-BE49-F238E27FC236}">
                <a16:creationId xmlns:a16="http://schemas.microsoft.com/office/drawing/2014/main" id="{F07692F6-89FA-AB49-8870-6221C7C625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85000" y="3886200"/>
            <a:ext cx="1536700" cy="2921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55" name="Line 81">
            <a:extLst>
              <a:ext uri="{FF2B5EF4-FFF2-40B4-BE49-F238E27FC236}">
                <a16:creationId xmlns:a16="http://schemas.microsoft.com/office/drawing/2014/main" id="{CFB012EA-6076-DC42-B78A-2B8EC71B7A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73800" y="4851400"/>
            <a:ext cx="1587500" cy="3429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56" name="Text Box 82">
            <a:extLst>
              <a:ext uri="{FF2B5EF4-FFF2-40B4-BE49-F238E27FC236}">
                <a16:creationId xmlns:a16="http://schemas.microsoft.com/office/drawing/2014/main" id="{2E6B8829-122E-F548-8F28-A3681976A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5425" y="5603875"/>
            <a:ext cx="331788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chemeClr val="tx1"/>
                </a:solidFill>
              </a:rPr>
              <a:t>=</a:t>
            </a:r>
          </a:p>
        </p:txBody>
      </p:sp>
      <p:sp>
        <p:nvSpPr>
          <p:cNvPr id="18457" name="Text Box 83">
            <a:extLst>
              <a:ext uri="{FF2B5EF4-FFF2-40B4-BE49-F238E27FC236}">
                <a16:creationId xmlns:a16="http://schemas.microsoft.com/office/drawing/2014/main" id="{FB8EEC5C-5A42-EB4E-BD08-C1A16AC3A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5825" y="5387975"/>
            <a:ext cx="325438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458" name="Text Box 84">
            <a:extLst>
              <a:ext uri="{FF2B5EF4-FFF2-40B4-BE49-F238E27FC236}">
                <a16:creationId xmlns:a16="http://schemas.microsoft.com/office/drawing/2014/main" id="{D47E7014-863E-5C45-BC1D-08EA69B80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8525" y="6175376"/>
            <a:ext cx="465192" cy="378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chemeClr val="tx1"/>
                </a:solidFill>
              </a:rPr>
              <a:t>N</a:t>
            </a:r>
            <a:r>
              <a:rPr lang="it-IT" altLang="it-IT" baseline="300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459" name="Text Box 85">
            <a:extLst>
              <a:ext uri="{FF2B5EF4-FFF2-40B4-BE49-F238E27FC236}">
                <a16:creationId xmlns:a16="http://schemas.microsoft.com/office/drawing/2014/main" id="{C58A5375-DCCA-4A4C-BE5C-BF6F2A2BD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0726" y="5807076"/>
            <a:ext cx="3227165" cy="378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chemeClr val="tx1"/>
                </a:solidFill>
              </a:rPr>
              <a:t>(Jm*s + Dm)N</a:t>
            </a:r>
            <a:r>
              <a:rPr lang="it-IT" altLang="it-IT" baseline="30000">
                <a:solidFill>
                  <a:schemeClr val="tx1"/>
                </a:solidFill>
              </a:rPr>
              <a:t>2</a:t>
            </a:r>
            <a:r>
              <a:rPr lang="it-IT" altLang="it-IT">
                <a:solidFill>
                  <a:schemeClr val="tx1"/>
                </a:solidFill>
              </a:rPr>
              <a:t> + JI*s + DI </a:t>
            </a:r>
          </a:p>
        </p:txBody>
      </p:sp>
      <p:sp>
        <p:nvSpPr>
          <p:cNvPr id="18460" name="Line 86">
            <a:extLst>
              <a:ext uri="{FF2B5EF4-FFF2-40B4-BE49-F238E27FC236}">
                <a16:creationId xmlns:a16="http://schemas.microsoft.com/office/drawing/2014/main" id="{5B263378-B020-284F-9628-4D2B2DB02E2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9600" y="5778500"/>
            <a:ext cx="3251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61" name="Line 87">
            <a:extLst>
              <a:ext uri="{FF2B5EF4-FFF2-40B4-BE49-F238E27FC236}">
                <a16:creationId xmlns:a16="http://schemas.microsoft.com/office/drawing/2014/main" id="{3A9D8919-75A9-6C4C-8FD1-74E9C49E2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2082800" y="6146800"/>
            <a:ext cx="2895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62" name="Text Box 88">
            <a:extLst>
              <a:ext uri="{FF2B5EF4-FFF2-40B4-BE49-F238E27FC236}">
                <a16:creationId xmlns:a16="http://schemas.microsoft.com/office/drawing/2014/main" id="{2E7DEA7B-33F8-D042-9ECF-06E26CD2C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3025" y="5603875"/>
            <a:ext cx="331788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chemeClr val="tx1"/>
                </a:solidFill>
              </a:rPr>
              <a:t>=</a:t>
            </a:r>
          </a:p>
        </p:txBody>
      </p:sp>
      <p:sp>
        <p:nvSpPr>
          <p:cNvPr id="18463" name="Text Box 89">
            <a:extLst>
              <a:ext uri="{FF2B5EF4-FFF2-40B4-BE49-F238E27FC236}">
                <a16:creationId xmlns:a16="http://schemas.microsoft.com/office/drawing/2014/main" id="{F7ED172B-610A-2F49-913A-020578A66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725" y="5387975"/>
            <a:ext cx="325438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464" name="Text Box 90">
            <a:extLst>
              <a:ext uri="{FF2B5EF4-FFF2-40B4-BE49-F238E27FC236}">
                <a16:creationId xmlns:a16="http://schemas.microsoft.com/office/drawing/2014/main" id="{B6C7B9AD-D0D3-4C47-B65A-88DBA16BE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5626" y="5807076"/>
            <a:ext cx="3421129" cy="378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chemeClr val="tx1"/>
                </a:solidFill>
              </a:rPr>
              <a:t>(Jm + JI/N</a:t>
            </a:r>
            <a:r>
              <a:rPr lang="it-IT" altLang="it-IT" baseline="30000">
                <a:solidFill>
                  <a:schemeClr val="tx1"/>
                </a:solidFill>
              </a:rPr>
              <a:t>2</a:t>
            </a:r>
            <a:r>
              <a:rPr lang="it-IT" altLang="it-IT">
                <a:solidFill>
                  <a:schemeClr val="tx1"/>
                </a:solidFill>
              </a:rPr>
              <a:t>)*s + Dm + DI/N</a:t>
            </a:r>
            <a:r>
              <a:rPr lang="it-IT" altLang="it-IT" baseline="30000">
                <a:solidFill>
                  <a:schemeClr val="tx1"/>
                </a:solidFill>
              </a:rPr>
              <a:t>2</a:t>
            </a:r>
            <a:r>
              <a:rPr lang="it-IT" altLang="it-IT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8465" name="Line 91">
            <a:extLst>
              <a:ext uri="{FF2B5EF4-FFF2-40B4-BE49-F238E27FC236}">
                <a16:creationId xmlns:a16="http://schemas.microsoft.com/office/drawing/2014/main" id="{AB53F2F9-107F-E34B-8E92-513F8FDF706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4500" y="5778500"/>
            <a:ext cx="3416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514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F8D4C9A5-AAF4-0340-9BD2-A10D60090B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Semplificazione</a:t>
            </a:r>
          </a:p>
        </p:txBody>
      </p:sp>
      <p:grpSp>
        <p:nvGrpSpPr>
          <p:cNvPr id="19458" name="Group 3">
            <a:extLst>
              <a:ext uri="{FF2B5EF4-FFF2-40B4-BE49-F238E27FC236}">
                <a16:creationId xmlns:a16="http://schemas.microsoft.com/office/drawing/2014/main" id="{E1A060A2-9FE6-624B-9E0C-8A78B1050EA7}"/>
              </a:ext>
            </a:extLst>
          </p:cNvPr>
          <p:cNvGrpSpPr>
            <a:grpSpLocks/>
          </p:cNvGrpSpPr>
          <p:nvPr/>
        </p:nvGrpSpPr>
        <p:grpSpPr bwMode="auto">
          <a:xfrm>
            <a:off x="1409701" y="3641726"/>
            <a:ext cx="9172575" cy="2620963"/>
            <a:chOff x="168" y="2294"/>
            <a:chExt cx="5778" cy="1651"/>
          </a:xfrm>
        </p:grpSpPr>
        <p:grpSp>
          <p:nvGrpSpPr>
            <p:cNvPr id="19499" name="Group 4">
              <a:extLst>
                <a:ext uri="{FF2B5EF4-FFF2-40B4-BE49-F238E27FC236}">
                  <a16:creationId xmlns:a16="http://schemas.microsoft.com/office/drawing/2014/main" id="{EE75E8D1-EEA4-2944-B6CB-1492E0DCEA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8" y="2888"/>
              <a:ext cx="624" cy="456"/>
              <a:chOff x="1232" y="2896"/>
              <a:chExt cx="624" cy="456"/>
            </a:xfrm>
          </p:grpSpPr>
          <p:sp>
            <p:nvSpPr>
              <p:cNvPr id="19538" name="Line 5">
                <a:extLst>
                  <a:ext uri="{FF2B5EF4-FFF2-40B4-BE49-F238E27FC236}">
                    <a16:creationId xmlns:a16="http://schemas.microsoft.com/office/drawing/2014/main" id="{CAE551CE-B727-5E4C-AAEA-4D6657591B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28" y="3112"/>
                <a:ext cx="47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539" name="Text Box 6">
                <a:extLst>
                  <a:ext uri="{FF2B5EF4-FFF2-40B4-BE49-F238E27FC236}">
                    <a16:creationId xmlns:a16="http://schemas.microsoft.com/office/drawing/2014/main" id="{121E25C6-8AAD-064C-AB30-23E7BD1F03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0" y="2916"/>
                <a:ext cx="196" cy="1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accent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marL="279400" indent="-2794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93000"/>
                  </a:lnSpc>
                  <a:spcBef>
                    <a:spcPct val="46000"/>
                  </a:spcBef>
                </a:pPr>
                <a:r>
                  <a:rPr lang="it-IT" altLang="it-IT" sz="1400" b="1">
                    <a:solidFill>
                      <a:schemeClr val="tx1"/>
                    </a:solidFill>
                    <a:latin typeface="Verdana" panose="020B0604030504040204" pitchFamily="34" charset="0"/>
                  </a:rPr>
                  <a:t>1</a:t>
                </a:r>
              </a:p>
            </p:txBody>
          </p:sp>
          <p:sp>
            <p:nvSpPr>
              <p:cNvPr id="19540" name="Text Box 7">
                <a:extLst>
                  <a:ext uri="{FF2B5EF4-FFF2-40B4-BE49-F238E27FC236}">
                    <a16:creationId xmlns:a16="http://schemas.microsoft.com/office/drawing/2014/main" id="{42FF6BDC-4D89-CB45-83E5-1242217088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2" y="3108"/>
                <a:ext cx="542" cy="1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accent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marL="279400" indent="-2794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93000"/>
                  </a:lnSpc>
                  <a:spcBef>
                    <a:spcPct val="46000"/>
                  </a:spcBef>
                </a:pPr>
                <a:r>
                  <a:rPr lang="it-IT" altLang="it-IT" sz="1400" b="1">
                    <a:solidFill>
                      <a:schemeClr val="tx1"/>
                    </a:solidFill>
                    <a:latin typeface="Verdana" panose="020B0604030504040204" pitchFamily="34" charset="0"/>
                  </a:rPr>
                  <a:t>R</a:t>
                </a:r>
                <a:r>
                  <a:rPr lang="it-IT" altLang="it-IT" sz="1400" b="1" baseline="-25000">
                    <a:solidFill>
                      <a:schemeClr val="tx1"/>
                    </a:solidFill>
                    <a:latin typeface="Verdana" panose="020B0604030504040204" pitchFamily="34" charset="0"/>
                  </a:rPr>
                  <a:t>a</a:t>
                </a:r>
                <a:r>
                  <a:rPr lang="it-IT" altLang="it-IT" sz="1400" b="1">
                    <a:solidFill>
                      <a:schemeClr val="tx1"/>
                    </a:solidFill>
                    <a:latin typeface="Verdana" panose="020B0604030504040204" pitchFamily="34" charset="0"/>
                  </a:rPr>
                  <a:t>+sL</a:t>
                </a:r>
                <a:r>
                  <a:rPr lang="it-IT" altLang="it-IT" sz="1400" b="1" baseline="-25000">
                    <a:solidFill>
                      <a:schemeClr val="tx1"/>
                    </a:solidFill>
                    <a:latin typeface="Verdana" panose="020B0604030504040204" pitchFamily="34" charset="0"/>
                  </a:rPr>
                  <a:t>a</a:t>
                </a:r>
              </a:p>
            </p:txBody>
          </p:sp>
          <p:sp>
            <p:nvSpPr>
              <p:cNvPr id="19541" name="Rectangle 8">
                <a:extLst>
                  <a:ext uri="{FF2B5EF4-FFF2-40B4-BE49-F238E27FC236}">
                    <a16:creationId xmlns:a16="http://schemas.microsoft.com/office/drawing/2014/main" id="{AD7ACA61-228F-E148-A505-18D5B7E1B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" y="2896"/>
                <a:ext cx="624" cy="45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93000"/>
                  </a:lnSpc>
                  <a:spcBef>
                    <a:spcPct val="46000"/>
                  </a:spcBef>
                </a:pPr>
                <a:endParaRPr lang="en-GB" altLang="it-IT"/>
              </a:p>
            </p:txBody>
          </p:sp>
        </p:grpSp>
        <p:sp>
          <p:nvSpPr>
            <p:cNvPr id="19500" name="Line 9">
              <a:extLst>
                <a:ext uri="{FF2B5EF4-FFF2-40B4-BE49-F238E27FC236}">
                  <a16:creationId xmlns:a16="http://schemas.microsoft.com/office/drawing/2014/main" id="{76F1F708-27E2-6946-80DF-75EC7D8598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0" y="3112"/>
              <a:ext cx="4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501" name="Text Box 10">
              <a:extLst>
                <a:ext uri="{FF2B5EF4-FFF2-40B4-BE49-F238E27FC236}">
                  <a16:creationId xmlns:a16="http://schemas.microsoft.com/office/drawing/2014/main" id="{83F57E57-4BD2-CB46-878B-BAE4A8FB28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916"/>
              <a:ext cx="196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 b="1">
                  <a:solidFill>
                    <a:schemeClr val="tx1"/>
                  </a:solidFill>
                  <a:latin typeface="Verdana" panose="020B0604030504040204" pitchFamily="34" charset="0"/>
                </a:rPr>
                <a:t>1</a:t>
              </a:r>
            </a:p>
          </p:txBody>
        </p:sp>
        <p:sp>
          <p:nvSpPr>
            <p:cNvPr id="19502" name="Text Box 11">
              <a:extLst>
                <a:ext uri="{FF2B5EF4-FFF2-40B4-BE49-F238E27FC236}">
                  <a16:creationId xmlns:a16="http://schemas.microsoft.com/office/drawing/2014/main" id="{5BE80FAE-E6AD-4B4F-9D99-2D2D0A4E92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8" y="3140"/>
              <a:ext cx="616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 b="1">
                  <a:solidFill>
                    <a:schemeClr val="tx1"/>
                  </a:solidFill>
                  <a:latin typeface="Verdana" panose="020B0604030504040204" pitchFamily="34" charset="0"/>
                </a:rPr>
                <a:t>Jt*s+Dt</a:t>
              </a:r>
              <a:endParaRPr lang="it-IT" altLang="it-IT" sz="1400" b="1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9503" name="Rectangle 12">
              <a:extLst>
                <a:ext uri="{FF2B5EF4-FFF2-40B4-BE49-F238E27FC236}">
                  <a16:creationId xmlns:a16="http://schemas.microsoft.com/office/drawing/2014/main" id="{7F9EFE05-525C-2D40-8FE5-6592CB077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6" y="2880"/>
              <a:ext cx="776" cy="46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endParaRPr lang="en-GB" altLang="it-IT"/>
            </a:p>
          </p:txBody>
        </p:sp>
        <p:sp>
          <p:nvSpPr>
            <p:cNvPr id="19504" name="Text Box 13">
              <a:extLst>
                <a:ext uri="{FF2B5EF4-FFF2-40B4-BE49-F238E27FC236}">
                  <a16:creationId xmlns:a16="http://schemas.microsoft.com/office/drawing/2014/main" id="{F9DD934C-98DE-2D4F-8E9C-2335A25CC3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3012"/>
              <a:ext cx="286" cy="19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 b="1">
                  <a:solidFill>
                    <a:schemeClr val="tx1"/>
                  </a:solidFill>
                  <a:latin typeface="Verdana" panose="020B0604030504040204" pitchFamily="34" charset="0"/>
                </a:rPr>
                <a:t>K</a:t>
              </a:r>
              <a:r>
                <a:rPr lang="it-IT" altLang="it-IT" sz="1400" b="1" baseline="-25000">
                  <a:solidFill>
                    <a:schemeClr val="tx1"/>
                  </a:solidFill>
                  <a:latin typeface="Verdana" panose="020B0604030504040204" pitchFamily="34" charset="0"/>
                </a:rPr>
                <a:t>m</a:t>
              </a:r>
            </a:p>
          </p:txBody>
        </p:sp>
        <p:sp>
          <p:nvSpPr>
            <p:cNvPr id="19505" name="Text Box 14">
              <a:extLst>
                <a:ext uri="{FF2B5EF4-FFF2-40B4-BE49-F238E27FC236}">
                  <a16:creationId xmlns:a16="http://schemas.microsoft.com/office/drawing/2014/main" id="{85DD3374-7A61-A14D-B751-8BE9D79D3B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0" y="3576"/>
              <a:ext cx="286" cy="19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 b="1">
                  <a:solidFill>
                    <a:schemeClr val="tx1"/>
                  </a:solidFill>
                  <a:latin typeface="Verdana" panose="020B0604030504040204" pitchFamily="34" charset="0"/>
                </a:rPr>
                <a:t>K</a:t>
              </a:r>
              <a:r>
                <a:rPr lang="it-IT" altLang="it-IT" sz="1400" b="1" baseline="-25000">
                  <a:solidFill>
                    <a:schemeClr val="tx1"/>
                  </a:solidFill>
                  <a:latin typeface="Verdana" panose="020B0604030504040204" pitchFamily="34" charset="0"/>
                </a:rPr>
                <a:t>m</a:t>
              </a:r>
            </a:p>
          </p:txBody>
        </p:sp>
        <p:sp>
          <p:nvSpPr>
            <p:cNvPr id="19506" name="Oval 15">
              <a:extLst>
                <a:ext uri="{FF2B5EF4-FFF2-40B4-BE49-F238E27FC236}">
                  <a16:creationId xmlns:a16="http://schemas.microsoft.com/office/drawing/2014/main" id="{9320F798-039A-3244-A32B-CC4BDDA98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" y="2984"/>
              <a:ext cx="224" cy="22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endParaRPr lang="en-GB" altLang="it-IT"/>
            </a:p>
          </p:txBody>
        </p:sp>
        <p:sp>
          <p:nvSpPr>
            <p:cNvPr id="19507" name="Line 16">
              <a:extLst>
                <a:ext uri="{FF2B5EF4-FFF2-40B4-BE49-F238E27FC236}">
                  <a16:creationId xmlns:a16="http://schemas.microsoft.com/office/drawing/2014/main" id="{A77A2FC9-49E3-CB4F-8DE2-76C1E87FD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6" y="3096"/>
              <a:ext cx="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508" name="Line 17">
              <a:extLst>
                <a:ext uri="{FF2B5EF4-FFF2-40B4-BE49-F238E27FC236}">
                  <a16:creationId xmlns:a16="http://schemas.microsoft.com/office/drawing/2014/main" id="{D3952CC8-DBBE-E34F-AAE9-97BDE89918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0" y="3104"/>
              <a:ext cx="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509" name="Line 18">
              <a:extLst>
                <a:ext uri="{FF2B5EF4-FFF2-40B4-BE49-F238E27FC236}">
                  <a16:creationId xmlns:a16="http://schemas.microsoft.com/office/drawing/2014/main" id="{5D083721-D355-CB4D-BA8E-62D042C65D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8" y="3104"/>
              <a:ext cx="3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510" name="Oval 19">
              <a:extLst>
                <a:ext uri="{FF2B5EF4-FFF2-40B4-BE49-F238E27FC236}">
                  <a16:creationId xmlns:a16="http://schemas.microsoft.com/office/drawing/2014/main" id="{C8739A94-8ED4-544C-802D-EF97FA4A0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" y="2992"/>
              <a:ext cx="224" cy="22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endParaRPr lang="en-GB" altLang="it-IT"/>
            </a:p>
          </p:txBody>
        </p:sp>
        <p:sp>
          <p:nvSpPr>
            <p:cNvPr id="19511" name="Line 20">
              <a:extLst>
                <a:ext uri="{FF2B5EF4-FFF2-40B4-BE49-F238E27FC236}">
                  <a16:creationId xmlns:a16="http://schemas.microsoft.com/office/drawing/2014/main" id="{876A93BE-0F35-EE4D-A679-249827F15E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86" y="3104"/>
              <a:ext cx="5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512" name="Line 21">
              <a:extLst>
                <a:ext uri="{FF2B5EF4-FFF2-40B4-BE49-F238E27FC236}">
                  <a16:creationId xmlns:a16="http://schemas.microsoft.com/office/drawing/2014/main" id="{31B6D614-FF6D-2343-8239-5B26289AD9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0" y="3120"/>
              <a:ext cx="4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513" name="Line 22">
              <a:extLst>
                <a:ext uri="{FF2B5EF4-FFF2-40B4-BE49-F238E27FC236}">
                  <a16:creationId xmlns:a16="http://schemas.microsoft.com/office/drawing/2014/main" id="{510730F1-D3F4-DB4A-A6E7-AB20278DE0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6" y="3132"/>
              <a:ext cx="0" cy="5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514" name="Line 23">
              <a:extLst>
                <a:ext uri="{FF2B5EF4-FFF2-40B4-BE49-F238E27FC236}">
                  <a16:creationId xmlns:a16="http://schemas.microsoft.com/office/drawing/2014/main" id="{8F38127A-49DC-DB43-BF99-CDF94E8173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68" y="3668"/>
              <a:ext cx="201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515" name="Line 24">
              <a:extLst>
                <a:ext uri="{FF2B5EF4-FFF2-40B4-BE49-F238E27FC236}">
                  <a16:creationId xmlns:a16="http://schemas.microsoft.com/office/drawing/2014/main" id="{3A6A6407-1F44-3247-A007-DCA1649CB0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66" y="3210"/>
              <a:ext cx="0" cy="4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516" name="Line 25">
              <a:extLst>
                <a:ext uri="{FF2B5EF4-FFF2-40B4-BE49-F238E27FC236}">
                  <a16:creationId xmlns:a16="http://schemas.microsoft.com/office/drawing/2014/main" id="{6D0D18D3-8C32-764D-AE2B-B4792CBB65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8" y="3668"/>
              <a:ext cx="15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517" name="Line 26">
              <a:extLst>
                <a:ext uri="{FF2B5EF4-FFF2-40B4-BE49-F238E27FC236}">
                  <a16:creationId xmlns:a16="http://schemas.microsoft.com/office/drawing/2014/main" id="{0A2115E6-FD09-4046-B431-C07EC698DA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" y="3092"/>
              <a:ext cx="3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518" name="Line 27">
              <a:extLst>
                <a:ext uri="{FF2B5EF4-FFF2-40B4-BE49-F238E27FC236}">
                  <a16:creationId xmlns:a16="http://schemas.microsoft.com/office/drawing/2014/main" id="{1D689183-EA88-EF40-88C2-0BBA8A627D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2" y="2728"/>
              <a:ext cx="0" cy="2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519" name="Text Box 28">
              <a:extLst>
                <a:ext uri="{FF2B5EF4-FFF2-40B4-BE49-F238E27FC236}">
                  <a16:creationId xmlns:a16="http://schemas.microsoft.com/office/drawing/2014/main" id="{B008BFDD-33B3-9C48-8042-AADFE4F904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894"/>
              <a:ext cx="193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Verdana" panose="020B0604030504040204" pitchFamily="34" charset="0"/>
                </a:rPr>
                <a:t>i</a:t>
              </a:r>
              <a:r>
                <a:rPr lang="it-IT" altLang="it-IT" sz="1400" baseline="-25000">
                  <a:solidFill>
                    <a:schemeClr val="tx1"/>
                  </a:solidFill>
                  <a:latin typeface="Verdana" panose="020B0604030504040204" pitchFamily="34" charset="0"/>
                </a:rPr>
                <a:t>a</a:t>
              </a:r>
            </a:p>
          </p:txBody>
        </p:sp>
        <p:sp>
          <p:nvSpPr>
            <p:cNvPr id="19520" name="Text Box 29">
              <a:extLst>
                <a:ext uri="{FF2B5EF4-FFF2-40B4-BE49-F238E27FC236}">
                  <a16:creationId xmlns:a16="http://schemas.microsoft.com/office/drawing/2014/main" id="{F862E8C2-D4F8-0B41-95F0-57DD574B52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6" y="2883"/>
              <a:ext cx="240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Symbol" pitchFamily="2" charset="2"/>
                </a:rPr>
                <a:t>t</a:t>
              </a:r>
              <a:r>
                <a:rPr lang="it-IT" altLang="it-IT" sz="1400" baseline="-25000">
                  <a:solidFill>
                    <a:schemeClr val="tx1"/>
                  </a:solidFill>
                  <a:latin typeface="Verdana" panose="020B0604030504040204" pitchFamily="34" charset="0"/>
                </a:rPr>
                <a:t>m</a:t>
              </a:r>
            </a:p>
          </p:txBody>
        </p:sp>
        <p:sp>
          <p:nvSpPr>
            <p:cNvPr id="19521" name="Text Box 30">
              <a:extLst>
                <a:ext uri="{FF2B5EF4-FFF2-40B4-BE49-F238E27FC236}">
                  <a16:creationId xmlns:a16="http://schemas.microsoft.com/office/drawing/2014/main" id="{1EBDA055-807F-BF4C-9C7E-D75ECD93DC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6" y="2915"/>
              <a:ext cx="280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it-IT" altLang="it-IT" sz="1400">
                  <a:solidFill>
                    <a:schemeClr val="tx1"/>
                  </a:solidFill>
                  <a:latin typeface="Times New Roman" panose="02020603050405020304" pitchFamily="18" charset="0"/>
                </a:rPr>
                <a:t>m</a:t>
              </a:r>
              <a:endParaRPr lang="it-IT" altLang="it-IT" sz="1400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9522" name="Text Box 31">
              <a:extLst>
                <a:ext uri="{FF2B5EF4-FFF2-40B4-BE49-F238E27FC236}">
                  <a16:creationId xmlns:a16="http://schemas.microsoft.com/office/drawing/2014/main" id="{A3688536-FA78-364A-A7DC-3D1E265686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4" y="3494"/>
              <a:ext cx="553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Verdana" panose="020B0604030504040204" pitchFamily="34" charset="0"/>
                </a:rPr>
                <a:t>f.c.e.m.</a:t>
              </a:r>
            </a:p>
          </p:txBody>
        </p:sp>
        <p:sp>
          <p:nvSpPr>
            <p:cNvPr id="19523" name="Text Box 32">
              <a:extLst>
                <a:ext uri="{FF2B5EF4-FFF2-40B4-BE49-F238E27FC236}">
                  <a16:creationId xmlns:a16="http://schemas.microsoft.com/office/drawing/2014/main" id="{8C071077-DBC8-8641-B57C-83D179E5CE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" y="2880"/>
              <a:ext cx="236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Verdana" panose="020B0604030504040204" pitchFamily="34" charset="0"/>
                </a:rPr>
                <a:t>V</a:t>
              </a:r>
              <a:r>
                <a:rPr lang="it-IT" altLang="it-IT" sz="1400" baseline="-25000">
                  <a:solidFill>
                    <a:schemeClr val="tx1"/>
                  </a:solidFill>
                  <a:latin typeface="Verdana" panose="020B0604030504040204" pitchFamily="34" charset="0"/>
                </a:rPr>
                <a:t>a</a:t>
              </a:r>
            </a:p>
          </p:txBody>
        </p:sp>
        <p:sp>
          <p:nvSpPr>
            <p:cNvPr id="19524" name="Text Box 33">
              <a:extLst>
                <a:ext uri="{FF2B5EF4-FFF2-40B4-BE49-F238E27FC236}">
                  <a16:creationId xmlns:a16="http://schemas.microsoft.com/office/drawing/2014/main" id="{7E892162-5204-3247-BC59-2FE27650D8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6" y="2680"/>
              <a:ext cx="175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Verdana" panose="020B0604030504040204" pitchFamily="34" charset="0"/>
                </a:rPr>
                <a:t>z</a:t>
              </a:r>
              <a:endParaRPr lang="it-IT" altLang="it-IT" sz="1400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9525" name="Text Box 34">
              <a:extLst>
                <a:ext uri="{FF2B5EF4-FFF2-40B4-BE49-F238E27FC236}">
                  <a16:creationId xmlns:a16="http://schemas.microsoft.com/office/drawing/2014/main" id="{8FBA3796-9AB8-2D4D-80C2-2165CE0B8F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6" y="2798"/>
              <a:ext cx="208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Verdana" panose="020B0604030504040204" pitchFamily="34" charset="0"/>
                </a:rPr>
                <a:t>+</a:t>
              </a:r>
              <a:endParaRPr lang="it-IT" altLang="it-IT" sz="1400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9526" name="Text Box 35">
              <a:extLst>
                <a:ext uri="{FF2B5EF4-FFF2-40B4-BE49-F238E27FC236}">
                  <a16:creationId xmlns:a16="http://schemas.microsoft.com/office/drawing/2014/main" id="{D0D3D16C-1D98-4544-BF80-30A7399E3B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6" y="3092"/>
              <a:ext cx="208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Verdana" panose="020B0604030504040204" pitchFamily="34" charset="0"/>
                </a:rPr>
                <a:t>+</a:t>
              </a:r>
              <a:endParaRPr lang="it-IT" altLang="it-IT" sz="1400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9527" name="Text Box 36">
              <a:extLst>
                <a:ext uri="{FF2B5EF4-FFF2-40B4-BE49-F238E27FC236}">
                  <a16:creationId xmlns:a16="http://schemas.microsoft.com/office/drawing/2014/main" id="{AFFCD0A8-A1C3-C848-B1F8-5F74796D87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2" y="3074"/>
              <a:ext cx="208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Verdana" panose="020B0604030504040204" pitchFamily="34" charset="0"/>
                </a:rPr>
                <a:t>+</a:t>
              </a:r>
              <a:endParaRPr lang="it-IT" altLang="it-IT" sz="1400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9528" name="Text Box 37">
              <a:extLst>
                <a:ext uri="{FF2B5EF4-FFF2-40B4-BE49-F238E27FC236}">
                  <a16:creationId xmlns:a16="http://schemas.microsoft.com/office/drawing/2014/main" id="{A8988F55-4EB9-E745-A2D4-92DA26D3AB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4" y="3170"/>
              <a:ext cx="167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Verdana" panose="020B0604030504040204" pitchFamily="34" charset="0"/>
                </a:rPr>
                <a:t>-</a:t>
              </a:r>
              <a:endParaRPr lang="it-IT" altLang="it-IT" sz="1400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9529" name="Rectangle 38">
              <a:extLst>
                <a:ext uri="{FF2B5EF4-FFF2-40B4-BE49-F238E27FC236}">
                  <a16:creationId xmlns:a16="http://schemas.microsoft.com/office/drawing/2014/main" id="{282A8867-91C2-C94D-B0F4-FF1F95E52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" y="2624"/>
              <a:ext cx="2312" cy="1280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endParaRPr lang="en-GB" altLang="it-IT"/>
            </a:p>
          </p:txBody>
        </p:sp>
        <p:sp>
          <p:nvSpPr>
            <p:cNvPr id="19530" name="Rectangle 39">
              <a:extLst>
                <a:ext uri="{FF2B5EF4-FFF2-40B4-BE49-F238E27FC236}">
                  <a16:creationId xmlns:a16="http://schemas.microsoft.com/office/drawing/2014/main" id="{2B31B613-9985-F142-91E1-351B01326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0" y="2464"/>
              <a:ext cx="2536" cy="145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endParaRPr lang="en-GB" altLang="it-IT"/>
            </a:p>
          </p:txBody>
        </p:sp>
        <p:sp>
          <p:nvSpPr>
            <p:cNvPr id="19531" name="Text Box 40">
              <a:extLst>
                <a:ext uri="{FF2B5EF4-FFF2-40B4-BE49-F238E27FC236}">
                  <a16:creationId xmlns:a16="http://schemas.microsoft.com/office/drawing/2014/main" id="{8D388C52-C0FE-4047-8805-E0677454A3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0" y="3726"/>
              <a:ext cx="615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800">
                  <a:latin typeface="Verdana" panose="020B0604030504040204" pitchFamily="34" charset="0"/>
                </a:rPr>
                <a:t>Motore</a:t>
              </a:r>
            </a:p>
          </p:txBody>
        </p:sp>
        <p:sp>
          <p:nvSpPr>
            <p:cNvPr id="19532" name="Text Box 41">
              <a:extLst>
                <a:ext uri="{FF2B5EF4-FFF2-40B4-BE49-F238E27FC236}">
                  <a16:creationId xmlns:a16="http://schemas.microsoft.com/office/drawing/2014/main" id="{AD5CEB9B-6E66-C848-A12A-7F3663321E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2" y="3702"/>
              <a:ext cx="1951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800">
                  <a:latin typeface="Verdana" panose="020B0604030504040204" pitchFamily="34" charset="0"/>
                </a:rPr>
                <a:t>Carico interno ed esterno</a:t>
              </a:r>
            </a:p>
          </p:txBody>
        </p:sp>
        <p:sp>
          <p:nvSpPr>
            <p:cNvPr id="19533" name="Text Box 42">
              <a:extLst>
                <a:ext uri="{FF2B5EF4-FFF2-40B4-BE49-F238E27FC236}">
                  <a16:creationId xmlns:a16="http://schemas.microsoft.com/office/drawing/2014/main" id="{CCCEFE47-7F48-554C-BB88-CA65360FE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2294"/>
              <a:ext cx="842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800">
                  <a:latin typeface="Verdana" panose="020B0604030504040204" pitchFamily="34" charset="0"/>
                </a:rPr>
                <a:t>Coppia di </a:t>
              </a:r>
            </a:p>
            <a:p>
              <a:pPr algn="ctr"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800">
                  <a:latin typeface="Verdana" panose="020B0604030504040204" pitchFamily="34" charset="0"/>
                </a:rPr>
                <a:t>disturbo</a:t>
              </a:r>
            </a:p>
          </p:txBody>
        </p:sp>
        <p:sp>
          <p:nvSpPr>
            <p:cNvPr id="19534" name="Text Box 43">
              <a:extLst>
                <a:ext uri="{FF2B5EF4-FFF2-40B4-BE49-F238E27FC236}">
                  <a16:creationId xmlns:a16="http://schemas.microsoft.com/office/drawing/2014/main" id="{C55D3CE9-2CB6-7548-83F4-6A7ED6BA69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" y="2358"/>
              <a:ext cx="2815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800">
                  <a:solidFill>
                    <a:srgbClr val="037C03"/>
                  </a:solidFill>
                  <a:latin typeface="Verdana" panose="020B0604030504040204" pitchFamily="34" charset="0"/>
                </a:rPr>
                <a:t>Schema con carico e riduttore</a:t>
              </a:r>
            </a:p>
          </p:txBody>
        </p:sp>
        <p:sp>
          <p:nvSpPr>
            <p:cNvPr id="19535" name="Text Box 44">
              <a:extLst>
                <a:ext uri="{FF2B5EF4-FFF2-40B4-BE49-F238E27FC236}">
                  <a16:creationId xmlns:a16="http://schemas.microsoft.com/office/drawing/2014/main" id="{BA157485-D193-0343-A2BD-1BBD5CAE0B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2" y="3009"/>
              <a:ext cx="348" cy="23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it-IT" altLang="it-IT" sz="1800">
                  <a:solidFill>
                    <a:schemeClr val="tx1"/>
                  </a:solidFill>
                </a:rPr>
                <a:t>1/N</a:t>
              </a:r>
              <a:endParaRPr lang="en-GB" altLang="it-IT" sz="1800">
                <a:solidFill>
                  <a:schemeClr val="tx1"/>
                </a:solidFill>
              </a:endParaRPr>
            </a:p>
          </p:txBody>
        </p:sp>
        <p:sp>
          <p:nvSpPr>
            <p:cNvPr id="19536" name="Line 45">
              <a:extLst>
                <a:ext uri="{FF2B5EF4-FFF2-40B4-BE49-F238E27FC236}">
                  <a16:creationId xmlns:a16="http://schemas.microsoft.com/office/drawing/2014/main" id="{29C05DC8-98CF-4842-B418-FFA9A76634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2" y="3120"/>
              <a:ext cx="2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537" name="Text Box 46">
              <a:extLst>
                <a:ext uri="{FF2B5EF4-FFF2-40B4-BE49-F238E27FC236}">
                  <a16:creationId xmlns:a16="http://schemas.microsoft.com/office/drawing/2014/main" id="{CEF5A916-3522-8D4D-B51B-7EF701D290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4" y="2931"/>
              <a:ext cx="249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it-IT" altLang="it-IT" sz="1400">
                  <a:solidFill>
                    <a:schemeClr val="tx1"/>
                  </a:solidFill>
                  <a:latin typeface="Times New Roman" panose="02020603050405020304" pitchFamily="18" charset="0"/>
                </a:rPr>
                <a:t>v</a:t>
              </a:r>
              <a:endParaRPr lang="it-IT" altLang="it-IT" sz="1400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</p:grpSp>
      <p:sp>
        <p:nvSpPr>
          <p:cNvPr id="19459" name="Text Box 47">
            <a:extLst>
              <a:ext uri="{FF2B5EF4-FFF2-40B4-BE49-F238E27FC236}">
                <a16:creationId xmlns:a16="http://schemas.microsoft.com/office/drawing/2014/main" id="{8C5F6810-A82E-F94F-A3C6-B0F0B4BC94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1" y="1670051"/>
            <a:ext cx="1819275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 sz="1800" b="1">
                <a:solidFill>
                  <a:schemeClr val="accent1"/>
                </a:solidFill>
                <a:latin typeface="Verdana" panose="020B0604030504040204" pitchFamily="34" charset="0"/>
              </a:rPr>
              <a:t>Equivalenti</a:t>
            </a:r>
            <a:endParaRPr lang="it-IT" altLang="it-IT" sz="1800" b="1" baseline="-25000">
              <a:solidFill>
                <a:schemeClr val="accent1"/>
              </a:solidFill>
              <a:latin typeface="Verdana" panose="020B0604030504040204" pitchFamily="34" charset="0"/>
            </a:endParaRPr>
          </a:p>
        </p:txBody>
      </p:sp>
      <p:grpSp>
        <p:nvGrpSpPr>
          <p:cNvPr id="19460" name="Group 49">
            <a:extLst>
              <a:ext uri="{FF2B5EF4-FFF2-40B4-BE49-F238E27FC236}">
                <a16:creationId xmlns:a16="http://schemas.microsoft.com/office/drawing/2014/main" id="{BF522E16-6B27-5D41-8B58-BB540A0AC8C3}"/>
              </a:ext>
            </a:extLst>
          </p:cNvPr>
          <p:cNvGrpSpPr>
            <a:grpSpLocks/>
          </p:cNvGrpSpPr>
          <p:nvPr/>
        </p:nvGrpSpPr>
        <p:grpSpPr bwMode="auto">
          <a:xfrm>
            <a:off x="6213475" y="2057400"/>
            <a:ext cx="2501900" cy="850900"/>
            <a:chOff x="4370" y="1760"/>
            <a:chExt cx="1576" cy="536"/>
          </a:xfrm>
        </p:grpSpPr>
        <p:sp>
          <p:nvSpPr>
            <p:cNvPr id="19492" name="Line 50">
              <a:extLst>
                <a:ext uri="{FF2B5EF4-FFF2-40B4-BE49-F238E27FC236}">
                  <a16:creationId xmlns:a16="http://schemas.microsoft.com/office/drawing/2014/main" id="{4287C719-D3D7-874D-A7E2-53C533F545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4" y="2016"/>
              <a:ext cx="6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93" name="Text Box 51">
              <a:extLst>
                <a:ext uri="{FF2B5EF4-FFF2-40B4-BE49-F238E27FC236}">
                  <a16:creationId xmlns:a16="http://schemas.microsoft.com/office/drawing/2014/main" id="{EAB97E6F-5D99-2544-AAC4-5F1FF5800F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6" y="1804"/>
              <a:ext cx="196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 b="1">
                  <a:solidFill>
                    <a:schemeClr val="tx1"/>
                  </a:solidFill>
                  <a:latin typeface="Verdana" panose="020B0604030504040204" pitchFamily="34" charset="0"/>
                </a:rPr>
                <a:t>1</a:t>
              </a:r>
            </a:p>
          </p:txBody>
        </p:sp>
        <p:sp>
          <p:nvSpPr>
            <p:cNvPr id="19494" name="Text Box 52">
              <a:extLst>
                <a:ext uri="{FF2B5EF4-FFF2-40B4-BE49-F238E27FC236}">
                  <a16:creationId xmlns:a16="http://schemas.microsoft.com/office/drawing/2014/main" id="{3112F39D-56E6-7D47-B6DF-A9DE6048B6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0" y="2060"/>
              <a:ext cx="616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 b="1">
                  <a:solidFill>
                    <a:schemeClr val="tx1"/>
                  </a:solidFill>
                  <a:latin typeface="Verdana" panose="020B0604030504040204" pitchFamily="34" charset="0"/>
                </a:rPr>
                <a:t>Jt*s+Dt</a:t>
              </a:r>
              <a:endParaRPr lang="it-IT" altLang="it-IT" sz="1400" b="1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9495" name="Rectangle 53">
              <a:extLst>
                <a:ext uri="{FF2B5EF4-FFF2-40B4-BE49-F238E27FC236}">
                  <a16:creationId xmlns:a16="http://schemas.microsoft.com/office/drawing/2014/main" id="{2E36243E-C6B1-284A-9398-C9F3E5AB9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8" y="1760"/>
              <a:ext cx="824" cy="5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endParaRPr lang="en-GB" altLang="it-IT"/>
            </a:p>
          </p:txBody>
        </p:sp>
        <p:sp>
          <p:nvSpPr>
            <p:cNvPr id="19496" name="Line 54">
              <a:extLst>
                <a:ext uri="{FF2B5EF4-FFF2-40B4-BE49-F238E27FC236}">
                  <a16:creationId xmlns:a16="http://schemas.microsoft.com/office/drawing/2014/main" id="{EE8717FE-A2D1-CA44-93B6-C056420545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78" y="2024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97" name="Text Box 55">
              <a:extLst>
                <a:ext uri="{FF2B5EF4-FFF2-40B4-BE49-F238E27FC236}">
                  <a16:creationId xmlns:a16="http://schemas.microsoft.com/office/drawing/2014/main" id="{EF4F6B1E-3234-444D-840E-5DDAF179EB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6" y="1803"/>
              <a:ext cx="280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it-IT" altLang="it-IT" sz="1400">
                  <a:solidFill>
                    <a:schemeClr val="tx1"/>
                  </a:solidFill>
                  <a:latin typeface="Times New Roman" panose="02020603050405020304" pitchFamily="18" charset="0"/>
                </a:rPr>
                <a:t>m</a:t>
              </a:r>
              <a:endParaRPr lang="it-IT" altLang="it-IT" sz="1400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9498" name="Line 56">
              <a:extLst>
                <a:ext uri="{FF2B5EF4-FFF2-40B4-BE49-F238E27FC236}">
                  <a16:creationId xmlns:a16="http://schemas.microsoft.com/office/drawing/2014/main" id="{74747CF1-FB21-DB4C-B11F-1F22321A1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0" y="2016"/>
              <a:ext cx="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9461" name="Text Box 57">
            <a:extLst>
              <a:ext uri="{FF2B5EF4-FFF2-40B4-BE49-F238E27FC236}">
                <a16:creationId xmlns:a16="http://schemas.microsoft.com/office/drawing/2014/main" id="{3FD7A6E3-3DF7-354A-AF30-301811C48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9200" y="2355851"/>
            <a:ext cx="1683474" cy="59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 sz="1400" b="1">
                <a:solidFill>
                  <a:schemeClr val="tx1"/>
                </a:solidFill>
                <a:latin typeface="Verdana" panose="020B0604030504040204" pitchFamily="34" charset="0"/>
              </a:rPr>
              <a:t>Jt=Jm+JI/N</a:t>
            </a:r>
            <a:r>
              <a:rPr lang="it-IT" altLang="it-IT" baseline="30000">
                <a:solidFill>
                  <a:schemeClr val="tx1"/>
                </a:solidFill>
              </a:rPr>
              <a:t>2</a:t>
            </a:r>
          </a:p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 sz="1400" b="1">
                <a:solidFill>
                  <a:schemeClr val="tx1"/>
                </a:solidFill>
                <a:latin typeface="Verdana" panose="020B0604030504040204" pitchFamily="34" charset="0"/>
              </a:rPr>
              <a:t>Dt=Dm+DI/N</a:t>
            </a:r>
            <a:r>
              <a:rPr lang="it-IT" altLang="it-IT" baseline="300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9462" name="Line 58">
            <a:extLst>
              <a:ext uri="{FF2B5EF4-FFF2-40B4-BE49-F238E27FC236}">
                <a16:creationId xmlns:a16="http://schemas.microsoft.com/office/drawing/2014/main" id="{DE0C2D4E-60D6-0040-BAAE-49FC42EA2CC5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6275" y="1485900"/>
            <a:ext cx="264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463" name="Text Box 59">
            <a:extLst>
              <a:ext uri="{FF2B5EF4-FFF2-40B4-BE49-F238E27FC236}">
                <a16:creationId xmlns:a16="http://schemas.microsoft.com/office/drawing/2014/main" id="{71BEA3C7-D49D-0741-838A-ECE60B9FB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1174751"/>
            <a:ext cx="311150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 sz="1400" b="1">
                <a:solidFill>
                  <a:schemeClr val="tx1"/>
                </a:solidFill>
                <a:latin typeface="Verdana" panose="020B0604030504040204" pitchFamily="34" charset="0"/>
              </a:rPr>
              <a:t>1</a:t>
            </a:r>
          </a:p>
        </p:txBody>
      </p:sp>
      <p:sp>
        <p:nvSpPr>
          <p:cNvPr id="19464" name="Text Box 60">
            <a:extLst>
              <a:ext uri="{FF2B5EF4-FFF2-40B4-BE49-F238E27FC236}">
                <a16:creationId xmlns:a16="http://schemas.microsoft.com/office/drawing/2014/main" id="{87251A12-66E1-3D46-9A4B-B7FE3E2A2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1" y="1555751"/>
            <a:ext cx="3145413" cy="292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 sz="1400" b="1">
                <a:solidFill>
                  <a:schemeClr val="tx1"/>
                </a:solidFill>
                <a:latin typeface="Verdana" panose="020B0604030504040204" pitchFamily="34" charset="0"/>
              </a:rPr>
              <a:t>(Jm+JI/N</a:t>
            </a:r>
            <a:r>
              <a:rPr lang="it-IT" altLang="it-IT" b="1" baseline="30000">
                <a:solidFill>
                  <a:schemeClr val="tx1"/>
                </a:solidFill>
                <a:latin typeface="Verdana" panose="020B0604030504040204" pitchFamily="34" charset="0"/>
              </a:rPr>
              <a:t>2</a:t>
            </a:r>
            <a:r>
              <a:rPr lang="it-IT" altLang="it-IT" sz="1400" b="1">
                <a:solidFill>
                  <a:schemeClr val="tx1"/>
                </a:solidFill>
                <a:latin typeface="Verdana" panose="020B0604030504040204" pitchFamily="34" charset="0"/>
              </a:rPr>
              <a:t>)*s+(Dm+DI/N</a:t>
            </a:r>
            <a:r>
              <a:rPr lang="it-IT" altLang="it-IT" b="1" baseline="30000">
                <a:solidFill>
                  <a:schemeClr val="tx1"/>
                </a:solidFill>
                <a:latin typeface="Verdana" panose="020B0604030504040204" pitchFamily="34" charset="0"/>
              </a:rPr>
              <a:t>2</a:t>
            </a:r>
            <a:r>
              <a:rPr lang="it-IT" altLang="it-IT" sz="1400" b="1">
                <a:solidFill>
                  <a:schemeClr val="tx1"/>
                </a:solidFill>
                <a:latin typeface="Verdana" panose="020B0604030504040204" pitchFamily="34" charset="0"/>
              </a:rPr>
              <a:t>)</a:t>
            </a:r>
            <a:endParaRPr lang="it-IT" altLang="it-IT" sz="1400" b="1" baseline="-2500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19465" name="Rectangle 61">
            <a:extLst>
              <a:ext uri="{FF2B5EF4-FFF2-40B4-BE49-F238E27FC236}">
                <a16:creationId xmlns:a16="http://schemas.microsoft.com/office/drawing/2014/main" id="{E80FD59F-1D5A-764B-A14E-51B4A05CA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7675" y="1092200"/>
            <a:ext cx="3022600" cy="850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endParaRPr lang="en-GB" altLang="it-IT"/>
          </a:p>
        </p:txBody>
      </p:sp>
      <p:sp>
        <p:nvSpPr>
          <p:cNvPr id="19466" name="Line 62">
            <a:extLst>
              <a:ext uri="{FF2B5EF4-FFF2-40B4-BE49-F238E27FC236}">
                <a16:creationId xmlns:a16="http://schemas.microsoft.com/office/drawing/2014/main" id="{4E3D9D5A-6C1E-AB44-AC89-43AE7C0B6CF3}"/>
              </a:ext>
            </a:extLst>
          </p:cNvPr>
          <p:cNvSpPr>
            <a:spLocks noChangeShapeType="1"/>
          </p:cNvSpPr>
          <p:nvPr/>
        </p:nvSpPr>
        <p:spPr bwMode="auto">
          <a:xfrm>
            <a:off x="9807575" y="1498600"/>
            <a:ext cx="8763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467" name="Text Box 63">
            <a:extLst>
              <a:ext uri="{FF2B5EF4-FFF2-40B4-BE49-F238E27FC236}">
                <a16:creationId xmlns:a16="http://schemas.microsoft.com/office/drawing/2014/main" id="{36FB4300-9A5B-5745-8C2E-C78849051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37775" y="1147763"/>
            <a:ext cx="444500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 sz="1400">
                <a:solidFill>
                  <a:schemeClr val="tx1"/>
                </a:solidFill>
                <a:latin typeface="Symbol" pitchFamily="2" charset="2"/>
              </a:rPr>
              <a:t>w</a:t>
            </a:r>
            <a:r>
              <a:rPr lang="it-IT" altLang="it-IT" sz="1400">
                <a:solidFill>
                  <a:schemeClr val="tx1"/>
                </a:solidFill>
                <a:latin typeface="Times New Roman" panose="02020603050405020304" pitchFamily="18" charset="0"/>
              </a:rPr>
              <a:t>m</a:t>
            </a:r>
            <a:endParaRPr lang="it-IT" altLang="it-IT" sz="1400" baseline="-2500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19468" name="Line 64">
            <a:extLst>
              <a:ext uri="{FF2B5EF4-FFF2-40B4-BE49-F238E27FC236}">
                <a16:creationId xmlns:a16="http://schemas.microsoft.com/office/drawing/2014/main" id="{0A8C4FC1-1DA0-394E-AA17-C679106059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97575" y="1485900"/>
            <a:ext cx="78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9469" name="Group 65">
            <a:extLst>
              <a:ext uri="{FF2B5EF4-FFF2-40B4-BE49-F238E27FC236}">
                <a16:creationId xmlns:a16="http://schemas.microsoft.com/office/drawing/2014/main" id="{BFE889C3-CC5E-D24D-AC5B-8209F2C71ED6}"/>
              </a:ext>
            </a:extLst>
          </p:cNvPr>
          <p:cNvGrpSpPr>
            <a:grpSpLocks/>
          </p:cNvGrpSpPr>
          <p:nvPr/>
        </p:nvGrpSpPr>
        <p:grpSpPr bwMode="auto">
          <a:xfrm>
            <a:off x="1349375" y="1363664"/>
            <a:ext cx="3886200" cy="1341437"/>
            <a:chOff x="178" y="2635"/>
            <a:chExt cx="2448" cy="845"/>
          </a:xfrm>
        </p:grpSpPr>
        <p:sp>
          <p:nvSpPr>
            <p:cNvPr id="19472" name="Line 66">
              <a:extLst>
                <a:ext uri="{FF2B5EF4-FFF2-40B4-BE49-F238E27FC236}">
                  <a16:creationId xmlns:a16="http://schemas.microsoft.com/office/drawing/2014/main" id="{27041D46-A965-4943-BFA0-CF27EADFB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" y="3248"/>
              <a:ext cx="47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73" name="Text Box 67">
              <a:extLst>
                <a:ext uri="{FF2B5EF4-FFF2-40B4-BE49-F238E27FC236}">
                  <a16:creationId xmlns:a16="http://schemas.microsoft.com/office/drawing/2014/main" id="{355665B3-C10F-AD40-BB34-A4198C2C2E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6" y="3052"/>
              <a:ext cx="196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 b="1">
                  <a:solidFill>
                    <a:schemeClr val="tx1"/>
                  </a:solidFill>
                  <a:latin typeface="Verdana" panose="020B0604030504040204" pitchFamily="34" charset="0"/>
                </a:rPr>
                <a:t>1</a:t>
              </a:r>
            </a:p>
          </p:txBody>
        </p:sp>
        <p:sp>
          <p:nvSpPr>
            <p:cNvPr id="19474" name="Text Box 68">
              <a:extLst>
                <a:ext uri="{FF2B5EF4-FFF2-40B4-BE49-F238E27FC236}">
                  <a16:creationId xmlns:a16="http://schemas.microsoft.com/office/drawing/2014/main" id="{FFE21B8D-79AE-044F-A695-F529A31A96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" y="3276"/>
              <a:ext cx="752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 b="1">
                  <a:solidFill>
                    <a:schemeClr val="tx1"/>
                  </a:solidFill>
                  <a:latin typeface="Verdana" panose="020B0604030504040204" pitchFamily="34" charset="0"/>
                </a:rPr>
                <a:t>Jm*s+Dm</a:t>
              </a:r>
              <a:endParaRPr lang="it-IT" altLang="it-IT" sz="1400" b="1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9475" name="Rectangle 69">
              <a:extLst>
                <a:ext uri="{FF2B5EF4-FFF2-40B4-BE49-F238E27FC236}">
                  <a16:creationId xmlns:a16="http://schemas.microsoft.com/office/drawing/2014/main" id="{B0D564A6-5C76-1C4C-8A5D-E6E6D647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" y="3016"/>
              <a:ext cx="776" cy="46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endParaRPr lang="en-GB" altLang="it-IT"/>
            </a:p>
          </p:txBody>
        </p:sp>
        <p:sp>
          <p:nvSpPr>
            <p:cNvPr id="19476" name="Text Box 70">
              <a:extLst>
                <a:ext uri="{FF2B5EF4-FFF2-40B4-BE49-F238E27FC236}">
                  <a16:creationId xmlns:a16="http://schemas.microsoft.com/office/drawing/2014/main" id="{92823E79-D5BD-0C49-A255-F2500D9869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6" y="3035"/>
              <a:ext cx="280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it-IT" altLang="it-IT" sz="1400">
                  <a:solidFill>
                    <a:schemeClr val="tx1"/>
                  </a:solidFill>
                  <a:latin typeface="Times New Roman" panose="02020603050405020304" pitchFamily="18" charset="0"/>
                </a:rPr>
                <a:t>m</a:t>
              </a:r>
              <a:endParaRPr lang="it-IT" altLang="it-IT" sz="1400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9477" name="Oval 71">
              <a:extLst>
                <a:ext uri="{FF2B5EF4-FFF2-40B4-BE49-F238E27FC236}">
                  <a16:creationId xmlns:a16="http://schemas.microsoft.com/office/drawing/2014/main" id="{C102D0C1-6143-614C-863B-25B38023D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" y="3136"/>
              <a:ext cx="224" cy="22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endParaRPr lang="en-GB" altLang="it-IT"/>
            </a:p>
          </p:txBody>
        </p:sp>
        <p:sp>
          <p:nvSpPr>
            <p:cNvPr id="19478" name="Line 72">
              <a:extLst>
                <a:ext uri="{FF2B5EF4-FFF2-40B4-BE49-F238E27FC236}">
                  <a16:creationId xmlns:a16="http://schemas.microsoft.com/office/drawing/2014/main" id="{2BAA4B47-BA24-6647-B752-D3A26C3677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" y="2816"/>
              <a:ext cx="0" cy="3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79" name="Line 73">
              <a:extLst>
                <a:ext uri="{FF2B5EF4-FFF2-40B4-BE49-F238E27FC236}">
                  <a16:creationId xmlns:a16="http://schemas.microsoft.com/office/drawing/2014/main" id="{F2097A8E-9B82-9346-96C8-A04F51492F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2" y="324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0" name="Rectangle 74">
              <a:extLst>
                <a:ext uri="{FF2B5EF4-FFF2-40B4-BE49-F238E27FC236}">
                  <a16:creationId xmlns:a16="http://schemas.microsoft.com/office/drawing/2014/main" id="{07D6C13F-7E57-B64A-969E-9E2EA96E1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6" y="2728"/>
              <a:ext cx="62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endParaRPr lang="en-GB" altLang="it-IT"/>
            </a:p>
          </p:txBody>
        </p:sp>
        <p:sp>
          <p:nvSpPr>
            <p:cNvPr id="19481" name="Text Box 75">
              <a:extLst>
                <a:ext uri="{FF2B5EF4-FFF2-40B4-BE49-F238E27FC236}">
                  <a16:creationId xmlns:a16="http://schemas.microsoft.com/office/drawing/2014/main" id="{16CD25BE-4A25-CA4F-B9CF-E6A609384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6" y="2724"/>
              <a:ext cx="636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 b="1">
                  <a:solidFill>
                    <a:schemeClr val="tx1"/>
                  </a:solidFill>
                  <a:latin typeface="Verdana" panose="020B0604030504040204" pitchFamily="34" charset="0"/>
                </a:rPr>
                <a:t>JI*s+DI</a:t>
              </a:r>
              <a:endParaRPr lang="it-IT" altLang="it-IT" sz="1400" b="1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9482" name="Line 76">
              <a:extLst>
                <a:ext uri="{FF2B5EF4-FFF2-40B4-BE49-F238E27FC236}">
                  <a16:creationId xmlns:a16="http://schemas.microsoft.com/office/drawing/2014/main" id="{3C08B624-141A-434D-A4DA-1AE891E20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" y="2820"/>
              <a:ext cx="228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3" name="Line 77">
              <a:extLst>
                <a:ext uri="{FF2B5EF4-FFF2-40B4-BE49-F238E27FC236}">
                  <a16:creationId xmlns:a16="http://schemas.microsoft.com/office/drawing/2014/main" id="{ED8956BE-1A87-A94F-8F7F-5AD884C3DA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6" y="2812"/>
              <a:ext cx="0" cy="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4" name="Line 78">
              <a:extLst>
                <a:ext uri="{FF2B5EF4-FFF2-40B4-BE49-F238E27FC236}">
                  <a16:creationId xmlns:a16="http://schemas.microsoft.com/office/drawing/2014/main" id="{8E58A8C6-5DE6-F84D-BF40-7B290270B0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68" y="2812"/>
              <a:ext cx="338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5" name="Text Box 79">
              <a:extLst>
                <a:ext uri="{FF2B5EF4-FFF2-40B4-BE49-F238E27FC236}">
                  <a16:creationId xmlns:a16="http://schemas.microsoft.com/office/drawing/2014/main" id="{A2261AFB-3DF8-6042-B866-0D21DCC295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" y="2974"/>
              <a:ext cx="208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Verdana" panose="020B0604030504040204" pitchFamily="34" charset="0"/>
                </a:rPr>
                <a:t>+</a:t>
              </a:r>
              <a:endParaRPr lang="it-IT" altLang="it-IT" sz="1400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9486" name="Text Box 80">
              <a:extLst>
                <a:ext uri="{FF2B5EF4-FFF2-40B4-BE49-F238E27FC236}">
                  <a16:creationId xmlns:a16="http://schemas.microsoft.com/office/drawing/2014/main" id="{86B4E007-FDF0-1647-8571-953A02D2DD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0" y="2897"/>
              <a:ext cx="348" cy="23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it-IT" altLang="it-IT" sz="1800">
                  <a:solidFill>
                    <a:schemeClr val="tx1"/>
                  </a:solidFill>
                </a:rPr>
                <a:t>1/N</a:t>
              </a:r>
              <a:endParaRPr lang="en-GB" altLang="it-IT" sz="1800">
                <a:solidFill>
                  <a:schemeClr val="tx1"/>
                </a:solidFill>
              </a:endParaRPr>
            </a:p>
          </p:txBody>
        </p:sp>
        <p:sp>
          <p:nvSpPr>
            <p:cNvPr id="19487" name="Text Box 81">
              <a:extLst>
                <a:ext uri="{FF2B5EF4-FFF2-40B4-BE49-F238E27FC236}">
                  <a16:creationId xmlns:a16="http://schemas.microsoft.com/office/drawing/2014/main" id="{7A81DEEB-B237-1642-8449-235B616D54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" y="2705"/>
              <a:ext cx="348" cy="23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it-IT" altLang="it-IT" sz="1800">
                  <a:solidFill>
                    <a:schemeClr val="tx1"/>
                  </a:solidFill>
                </a:rPr>
                <a:t>1/N</a:t>
              </a:r>
              <a:endParaRPr lang="en-GB" altLang="it-IT" sz="1800">
                <a:solidFill>
                  <a:schemeClr val="tx1"/>
                </a:solidFill>
              </a:endParaRPr>
            </a:p>
          </p:txBody>
        </p:sp>
        <p:sp>
          <p:nvSpPr>
            <p:cNvPr id="19488" name="Line 82">
              <a:extLst>
                <a:ext uri="{FF2B5EF4-FFF2-40B4-BE49-F238E27FC236}">
                  <a16:creationId xmlns:a16="http://schemas.microsoft.com/office/drawing/2014/main" id="{F8C64584-2A9D-104F-88F8-4D601D7778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2" y="2820"/>
              <a:ext cx="27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9" name="Line 83">
              <a:extLst>
                <a:ext uri="{FF2B5EF4-FFF2-40B4-BE49-F238E27FC236}">
                  <a16:creationId xmlns:a16="http://schemas.microsoft.com/office/drawing/2014/main" id="{CBAC3151-F4AA-6C45-8EFD-8BBEAE2C02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6" y="3240"/>
              <a:ext cx="109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90" name="Line 84">
              <a:extLst>
                <a:ext uri="{FF2B5EF4-FFF2-40B4-BE49-F238E27FC236}">
                  <a16:creationId xmlns:a16="http://schemas.microsoft.com/office/drawing/2014/main" id="{10C3D2C5-36EF-F343-9FFE-4A5F81FCC4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" y="3132"/>
              <a:ext cx="0" cy="1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91" name="Text Box 85">
              <a:extLst>
                <a:ext uri="{FF2B5EF4-FFF2-40B4-BE49-F238E27FC236}">
                  <a16:creationId xmlns:a16="http://schemas.microsoft.com/office/drawing/2014/main" id="{3FFB592A-5122-8B45-AB57-EDE48CA3F5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2" y="2635"/>
              <a:ext cx="249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it-IT" altLang="it-IT" sz="1400">
                  <a:solidFill>
                    <a:schemeClr val="tx1"/>
                  </a:solidFill>
                  <a:latin typeface="Times New Roman" panose="02020603050405020304" pitchFamily="18" charset="0"/>
                </a:rPr>
                <a:t>v</a:t>
              </a:r>
              <a:endParaRPr lang="it-IT" altLang="it-IT" sz="1400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</p:grpSp>
      <p:pic>
        <p:nvPicPr>
          <p:cNvPr id="19470" name="Picture 86" descr="esclamativo1">
            <a:extLst>
              <a:ext uri="{FF2B5EF4-FFF2-40B4-BE49-F238E27FC236}">
                <a16:creationId xmlns:a16="http://schemas.microsoft.com/office/drawing/2014/main" id="{917A421A-6D16-744F-A55E-29E50E941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0364" y="2443164"/>
            <a:ext cx="2190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71" name="Text Box 87">
            <a:extLst>
              <a:ext uri="{FF2B5EF4-FFF2-40B4-BE49-F238E27FC236}">
                <a16:creationId xmlns:a16="http://schemas.microsoft.com/office/drawing/2014/main" id="{DB52B120-C08F-A544-B1E5-6CA9F53E0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2995614"/>
            <a:ext cx="2351088" cy="68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1905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905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905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905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905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90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90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90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90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 sz="1400"/>
              <a:t>Se N=100,</a:t>
            </a:r>
            <a:br>
              <a:rPr lang="it-IT" altLang="it-IT" sz="1400"/>
            </a:br>
            <a:r>
              <a:rPr lang="it-IT" altLang="it-IT" sz="1400"/>
              <a:t>l’effetto del carico esterno è</a:t>
            </a:r>
            <a:br>
              <a:rPr lang="it-IT" altLang="it-IT" sz="1400"/>
            </a:br>
            <a:r>
              <a:rPr lang="it-IT" altLang="it-IT" sz="1400"/>
              <a:t>ridottissimo</a:t>
            </a:r>
            <a:endParaRPr lang="en-GB" altLang="it-IT" sz="1400"/>
          </a:p>
        </p:txBody>
      </p:sp>
    </p:spTree>
    <p:extLst>
      <p:ext uri="{BB962C8B-B14F-4D97-AF65-F5344CB8AC3E}">
        <p14:creationId xmlns:p14="http://schemas.microsoft.com/office/powerpoint/2010/main" val="3650352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77DAA8E9-081E-3A4D-9710-49837EDC0B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Controllo in corrente sull’armatura</a:t>
            </a:r>
            <a:endParaRPr lang="en-GB" altLang="it-IT"/>
          </a:p>
        </p:txBody>
      </p:sp>
      <p:sp>
        <p:nvSpPr>
          <p:cNvPr id="20482" name="Text Box 3">
            <a:extLst>
              <a:ext uri="{FF2B5EF4-FFF2-40B4-BE49-F238E27FC236}">
                <a16:creationId xmlns:a16="http://schemas.microsoft.com/office/drawing/2014/main" id="{939A9323-9025-2E4A-A7C5-2EA0D204C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3025" y="1933576"/>
            <a:ext cx="425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</a:rPr>
              <a:t>I</a:t>
            </a:r>
            <a:r>
              <a:rPr lang="it-IT" altLang="it-IT" sz="1800" baseline="-25000">
                <a:solidFill>
                  <a:schemeClr val="tx1"/>
                </a:solidFill>
              </a:rPr>
              <a:t>ref</a:t>
            </a:r>
            <a:endParaRPr lang="en-GB" altLang="it-IT" sz="1800">
              <a:solidFill>
                <a:schemeClr val="tx1"/>
              </a:solidFill>
            </a:endParaRPr>
          </a:p>
        </p:txBody>
      </p:sp>
      <p:grpSp>
        <p:nvGrpSpPr>
          <p:cNvPr id="20483" name="Group 4">
            <a:extLst>
              <a:ext uri="{FF2B5EF4-FFF2-40B4-BE49-F238E27FC236}">
                <a16:creationId xmlns:a16="http://schemas.microsoft.com/office/drawing/2014/main" id="{E78BE80B-98B1-B546-A21B-1476636A783C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987426"/>
            <a:ext cx="8763000" cy="4918075"/>
            <a:chOff x="240" y="622"/>
            <a:chExt cx="5520" cy="3098"/>
          </a:xfrm>
        </p:grpSpPr>
        <p:graphicFrame>
          <p:nvGraphicFramePr>
            <p:cNvPr id="20484" name="Object 5">
              <a:extLst>
                <a:ext uri="{FF2B5EF4-FFF2-40B4-BE49-F238E27FC236}">
                  <a16:creationId xmlns:a16="http://schemas.microsoft.com/office/drawing/2014/main" id="{8CBA0A80-9B9D-DC4A-843D-4D42DE188E9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" y="864"/>
            <a:ext cx="4846" cy="2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542" r:id="rId4" imgW="4940300" imgH="2298700" progId="Draw.Document.4">
                    <p:embed/>
                  </p:oleObj>
                </mc:Choice>
                <mc:Fallback>
                  <p:oleObj r:id="rId4" imgW="4940300" imgH="2298700" progId="Draw.Document.4">
                    <p:embed/>
                    <p:pic>
                      <p:nvPicPr>
                        <p:cNvPr id="20484" name="Object 5">
                          <a:extLst>
                            <a:ext uri="{FF2B5EF4-FFF2-40B4-BE49-F238E27FC236}">
                              <a16:creationId xmlns:a16="http://schemas.microsoft.com/office/drawing/2014/main" id="{8CBA0A80-9B9D-DC4A-843D-4D42DE188E9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864"/>
                          <a:ext cx="4846" cy="2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485" name="Text Box 6">
              <a:extLst>
                <a:ext uri="{FF2B5EF4-FFF2-40B4-BE49-F238E27FC236}">
                  <a16:creationId xmlns:a16="http://schemas.microsoft.com/office/drawing/2014/main" id="{B693F28C-2E81-364A-B904-9D0F5222BDC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498" y="1369"/>
              <a:ext cx="2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it-IT" sz="1800">
                  <a:solidFill>
                    <a:schemeClr val="tx1"/>
                  </a:solidFill>
                </a:rPr>
                <a:t>Va</a:t>
              </a:r>
              <a:endParaRPr lang="en-GB" altLang="it-IT" sz="1800">
                <a:solidFill>
                  <a:schemeClr val="tx1"/>
                </a:solidFill>
              </a:endParaRPr>
            </a:p>
          </p:txBody>
        </p:sp>
        <p:sp>
          <p:nvSpPr>
            <p:cNvPr id="20486" name="Text Box 7">
              <a:extLst>
                <a:ext uri="{FF2B5EF4-FFF2-40B4-BE49-F238E27FC236}">
                  <a16:creationId xmlns:a16="http://schemas.microsoft.com/office/drawing/2014/main" id="{ACAC00BA-253A-C54E-83A3-75376FA07BE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880" y="622"/>
              <a:ext cx="5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it-IT" sz="1800">
                  <a:solidFill>
                    <a:schemeClr val="tx1"/>
                  </a:solidFill>
                </a:rPr>
                <a:t>I</a:t>
              </a:r>
              <a:r>
                <a:rPr lang="it-IT" altLang="it-IT" sz="1800" baseline="-25000">
                  <a:solidFill>
                    <a:schemeClr val="tx1"/>
                  </a:solidFill>
                </a:rPr>
                <a:t>a</a:t>
              </a:r>
              <a:r>
                <a:rPr lang="it-IT" altLang="it-IT" sz="1800">
                  <a:solidFill>
                    <a:schemeClr val="tx1"/>
                  </a:solidFill>
                </a:rPr>
                <a:t> </a:t>
              </a:r>
              <a:r>
                <a:rPr lang="it-IT" altLang="it-IT" sz="1800">
                  <a:solidFill>
                    <a:schemeClr val="tx1"/>
                  </a:solidFill>
                  <a:sym typeface="Symbol" pitchFamily="2" charset="2"/>
                </a:rPr>
                <a:t> I</a:t>
              </a:r>
              <a:r>
                <a:rPr lang="it-IT" altLang="it-IT" sz="1800" baseline="-25000">
                  <a:solidFill>
                    <a:schemeClr val="tx1"/>
                  </a:solidFill>
                  <a:sym typeface="Symbol" pitchFamily="2" charset="2"/>
                </a:rPr>
                <a:t>ref</a:t>
              </a:r>
              <a:endParaRPr lang="en-GB" altLang="it-IT" sz="1800">
                <a:solidFill>
                  <a:schemeClr val="tx1"/>
                </a:solidFill>
              </a:endParaRPr>
            </a:p>
          </p:txBody>
        </p:sp>
        <p:sp>
          <p:nvSpPr>
            <p:cNvPr id="20487" name="Line 8">
              <a:extLst>
                <a:ext uri="{FF2B5EF4-FFF2-40B4-BE49-F238E27FC236}">
                  <a16:creationId xmlns:a16="http://schemas.microsoft.com/office/drawing/2014/main" id="{CBE314AD-5B7D-4747-8C9D-B97DF80A1C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002" y="864"/>
              <a:ext cx="2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488" name="Text Box 9">
              <a:extLst>
                <a:ext uri="{FF2B5EF4-FFF2-40B4-BE49-F238E27FC236}">
                  <a16:creationId xmlns:a16="http://schemas.microsoft.com/office/drawing/2014/main" id="{AD60475A-9801-E441-A833-E9C463A0D1C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308" y="1296"/>
              <a:ext cx="299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it-IT" sz="1800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it-IT" altLang="it-IT" sz="1800">
                  <a:solidFill>
                    <a:schemeClr val="tx1"/>
                  </a:solidFill>
                </a:rPr>
                <a:t>v</a:t>
              </a:r>
              <a:endParaRPr lang="en-GB" altLang="it-IT" sz="1800">
                <a:solidFill>
                  <a:schemeClr val="tx1"/>
                </a:solidFill>
              </a:endParaRPr>
            </a:p>
          </p:txBody>
        </p:sp>
        <p:sp>
          <p:nvSpPr>
            <p:cNvPr id="20489" name="Text Box 10">
              <a:extLst>
                <a:ext uri="{FF2B5EF4-FFF2-40B4-BE49-F238E27FC236}">
                  <a16:creationId xmlns:a16="http://schemas.microsoft.com/office/drawing/2014/main" id="{B056BFDA-DB66-4B4D-B2B8-D52C3E10B01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67" y="1545"/>
              <a:ext cx="34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it-IT" sz="1800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it-IT" altLang="it-IT" sz="1800">
                  <a:solidFill>
                    <a:schemeClr val="tx1"/>
                  </a:solidFill>
                </a:rPr>
                <a:t>m</a:t>
              </a:r>
              <a:endParaRPr lang="en-GB" altLang="it-IT" sz="1800">
                <a:solidFill>
                  <a:schemeClr val="tx1"/>
                </a:solidFill>
              </a:endParaRPr>
            </a:p>
          </p:txBody>
        </p:sp>
        <p:sp>
          <p:nvSpPr>
            <p:cNvPr id="20490" name="Rectangle 11">
              <a:extLst>
                <a:ext uri="{FF2B5EF4-FFF2-40B4-BE49-F238E27FC236}">
                  <a16:creationId xmlns:a16="http://schemas.microsoft.com/office/drawing/2014/main" id="{672C89AD-D2B8-8744-A7D4-FE443DB0F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960"/>
              <a:ext cx="2160" cy="1488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prstDash val="dash"/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endParaRPr lang="en-GB" altLang="it-IT"/>
            </a:p>
          </p:txBody>
        </p:sp>
        <p:sp>
          <p:nvSpPr>
            <p:cNvPr id="20491" name="Text Box 12">
              <a:extLst>
                <a:ext uri="{FF2B5EF4-FFF2-40B4-BE49-F238E27FC236}">
                  <a16:creationId xmlns:a16="http://schemas.microsoft.com/office/drawing/2014/main" id="{51D7BD4B-0F77-3E44-B413-EED8E3F243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0" y="3225"/>
              <a:ext cx="136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it-IT" sz="1800">
                  <a:solidFill>
                    <a:schemeClr val="tx1"/>
                  </a:solidFill>
                </a:rPr>
                <a:t>sensore di corrente</a:t>
              </a:r>
              <a:endParaRPr lang="en-GB" altLang="it-IT" sz="1800">
                <a:solidFill>
                  <a:schemeClr val="tx1"/>
                </a:solidFill>
              </a:endParaRPr>
            </a:p>
          </p:txBody>
        </p:sp>
        <p:sp>
          <p:nvSpPr>
            <p:cNvPr id="20492" name="Freeform 13">
              <a:extLst>
                <a:ext uri="{FF2B5EF4-FFF2-40B4-BE49-F238E27FC236}">
                  <a16:creationId xmlns:a16="http://schemas.microsoft.com/office/drawing/2014/main" id="{EBD8AE29-0092-654E-9475-120751118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" y="744"/>
              <a:ext cx="5280" cy="2976"/>
            </a:xfrm>
            <a:custGeom>
              <a:avLst/>
              <a:gdLst>
                <a:gd name="T0" fmla="*/ 0 w 5280"/>
                <a:gd name="T1" fmla="*/ 0 h 2976"/>
                <a:gd name="T2" fmla="*/ 2064 w 5280"/>
                <a:gd name="T3" fmla="*/ 0 h 2976"/>
                <a:gd name="T4" fmla="*/ 2064 w 5280"/>
                <a:gd name="T5" fmla="*/ 1200 h 2976"/>
                <a:gd name="T6" fmla="*/ 5280 w 5280"/>
                <a:gd name="T7" fmla="*/ 1200 h 2976"/>
                <a:gd name="T8" fmla="*/ 5280 w 5280"/>
                <a:gd name="T9" fmla="*/ 2976 h 2976"/>
                <a:gd name="T10" fmla="*/ 0 w 5280"/>
                <a:gd name="T11" fmla="*/ 2976 h 2976"/>
                <a:gd name="T12" fmla="*/ 0 w 5280"/>
                <a:gd name="T13" fmla="*/ 0 h 29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280" h="2976">
                  <a:moveTo>
                    <a:pt x="0" y="0"/>
                  </a:moveTo>
                  <a:lnTo>
                    <a:pt x="2064" y="0"/>
                  </a:lnTo>
                  <a:lnTo>
                    <a:pt x="2064" y="1200"/>
                  </a:lnTo>
                  <a:lnTo>
                    <a:pt x="5280" y="1200"/>
                  </a:lnTo>
                  <a:lnTo>
                    <a:pt x="5280" y="2976"/>
                  </a:lnTo>
                  <a:lnTo>
                    <a:pt x="0" y="29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493" name="Line 14">
              <a:extLst>
                <a:ext uri="{FF2B5EF4-FFF2-40B4-BE49-F238E27FC236}">
                  <a16:creationId xmlns:a16="http://schemas.microsoft.com/office/drawing/2014/main" id="{E3B6EB2B-9B32-824C-B387-CDBCFCA12B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0" y="1512"/>
              <a:ext cx="2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494" name="Text Box 15">
              <a:extLst>
                <a:ext uri="{FF2B5EF4-FFF2-40B4-BE49-F238E27FC236}">
                  <a16:creationId xmlns:a16="http://schemas.microsoft.com/office/drawing/2014/main" id="{A9532F97-1DE7-BA44-A144-CB6EB79445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" y="3431"/>
              <a:ext cx="11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it-IT" sz="1800">
                  <a:solidFill>
                    <a:schemeClr val="tx1"/>
                  </a:solidFill>
                </a:rPr>
                <a:t>loop di corrente</a:t>
              </a:r>
              <a:endParaRPr lang="en-GB" altLang="it-IT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447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0ED3FA4A-57D6-4540-812A-6ADA6D1BD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Schema  a Blocchi</a:t>
            </a:r>
            <a:endParaRPr lang="en-GB" altLang="it-IT"/>
          </a:p>
        </p:txBody>
      </p:sp>
      <p:sp>
        <p:nvSpPr>
          <p:cNvPr id="22530" name="Text Box 3">
            <a:extLst>
              <a:ext uri="{FF2B5EF4-FFF2-40B4-BE49-F238E27FC236}">
                <a16:creationId xmlns:a16="http://schemas.microsoft.com/office/drawing/2014/main" id="{81946209-6675-924E-8C6F-AA4EC084F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4684713"/>
            <a:ext cx="349250" cy="3794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</a:rPr>
              <a:t>K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2531" name="Text Box 4">
            <a:extLst>
              <a:ext uri="{FF2B5EF4-FFF2-40B4-BE49-F238E27FC236}">
                <a16:creationId xmlns:a16="http://schemas.microsoft.com/office/drawing/2014/main" id="{8C48857C-68AA-5644-A7A0-995B716E2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410075"/>
            <a:ext cx="1339850" cy="9286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80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it-IT" altLang="it-IT" sz="1800">
                <a:solidFill>
                  <a:schemeClr val="tx1"/>
                </a:solidFill>
              </a:rPr>
              <a:t>---------------</a:t>
            </a:r>
          </a:p>
          <a:p>
            <a:pPr algn="ctr"/>
            <a:r>
              <a:rPr lang="it-IT" altLang="it-IT" sz="1800">
                <a:solidFill>
                  <a:schemeClr val="tx1"/>
                </a:solidFill>
              </a:rPr>
              <a:t>Ra + s*La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2532" name="Text Box 5">
            <a:extLst>
              <a:ext uri="{FF2B5EF4-FFF2-40B4-BE49-F238E27FC236}">
                <a16:creationId xmlns:a16="http://schemas.microsoft.com/office/drawing/2014/main" id="{90921773-FB91-E343-8B32-6A4E729E5F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1525" y="4689476"/>
            <a:ext cx="539750" cy="3794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</a:rPr>
              <a:t>Km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2533" name="Text Box 6">
            <a:extLst>
              <a:ext uri="{FF2B5EF4-FFF2-40B4-BE49-F238E27FC236}">
                <a16:creationId xmlns:a16="http://schemas.microsoft.com/office/drawing/2014/main" id="{FFBF6071-137B-0E42-B391-5FFBC1B5B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4408489"/>
            <a:ext cx="1187450" cy="9286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80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it-IT" altLang="it-IT" sz="1800">
                <a:solidFill>
                  <a:schemeClr val="tx1"/>
                </a:solidFill>
              </a:rPr>
              <a:t>-------------</a:t>
            </a:r>
          </a:p>
          <a:p>
            <a:pPr algn="ctr"/>
            <a:r>
              <a:rPr lang="it-IT" altLang="it-IT" sz="1800">
                <a:solidFill>
                  <a:schemeClr val="tx1"/>
                </a:solidFill>
              </a:rPr>
              <a:t>Jt*s + Dt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2534" name="Text Box 7">
            <a:extLst>
              <a:ext uri="{FF2B5EF4-FFF2-40B4-BE49-F238E27FC236}">
                <a16:creationId xmlns:a16="http://schemas.microsoft.com/office/drawing/2014/main" id="{734F8C37-EB6C-DF4E-B88B-625C56219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0050" y="4687888"/>
            <a:ext cx="552450" cy="3794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800">
                <a:solidFill>
                  <a:schemeClr val="tx1"/>
                </a:solidFill>
              </a:rPr>
              <a:t>1/N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2535" name="Oval 8">
            <a:extLst>
              <a:ext uri="{FF2B5EF4-FFF2-40B4-BE49-F238E27FC236}">
                <a16:creationId xmlns:a16="http://schemas.microsoft.com/office/drawing/2014/main" id="{8FC5151B-BD9E-814E-A2E6-FDDBF67F6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727575"/>
            <a:ext cx="304800" cy="304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endParaRPr lang="en-GB" altLang="it-IT"/>
          </a:p>
        </p:txBody>
      </p:sp>
      <p:sp>
        <p:nvSpPr>
          <p:cNvPr id="22536" name="Oval 9">
            <a:extLst>
              <a:ext uri="{FF2B5EF4-FFF2-40B4-BE49-F238E27FC236}">
                <a16:creationId xmlns:a16="http://schemas.microsoft.com/office/drawing/2014/main" id="{577672D8-AFDE-7440-BA15-000EF8528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727575"/>
            <a:ext cx="304800" cy="304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endParaRPr lang="en-GB" altLang="it-IT"/>
          </a:p>
        </p:txBody>
      </p:sp>
      <p:cxnSp>
        <p:nvCxnSpPr>
          <p:cNvPr id="22537" name="AutoShape 10">
            <a:extLst>
              <a:ext uri="{FF2B5EF4-FFF2-40B4-BE49-F238E27FC236}">
                <a16:creationId xmlns:a16="http://schemas.microsoft.com/office/drawing/2014/main" id="{48C5D6E1-5E6B-3941-9160-2B1D261B7620}"/>
              </a:ext>
            </a:extLst>
          </p:cNvPr>
          <p:cNvCxnSpPr>
            <a:cxnSpLocks noChangeShapeType="1"/>
            <a:stCxn id="22535" idx="6"/>
            <a:endCxn id="22530" idx="1"/>
          </p:cNvCxnSpPr>
          <p:nvPr/>
        </p:nvCxnSpPr>
        <p:spPr bwMode="auto">
          <a:xfrm flipV="1">
            <a:off x="2209800" y="4875213"/>
            <a:ext cx="304800" cy="476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38" name="AutoShape 11">
            <a:extLst>
              <a:ext uri="{FF2B5EF4-FFF2-40B4-BE49-F238E27FC236}">
                <a16:creationId xmlns:a16="http://schemas.microsoft.com/office/drawing/2014/main" id="{3354AF8E-652D-D44F-9280-C69CF7C1EE0F}"/>
              </a:ext>
            </a:extLst>
          </p:cNvPr>
          <p:cNvCxnSpPr>
            <a:cxnSpLocks noChangeShapeType="1"/>
            <a:stCxn id="22530" idx="3"/>
            <a:endCxn id="22536" idx="2"/>
          </p:cNvCxnSpPr>
          <p:nvPr/>
        </p:nvCxnSpPr>
        <p:spPr bwMode="auto">
          <a:xfrm>
            <a:off x="2863850" y="4875213"/>
            <a:ext cx="412750" cy="476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39" name="AutoShape 12">
            <a:extLst>
              <a:ext uri="{FF2B5EF4-FFF2-40B4-BE49-F238E27FC236}">
                <a16:creationId xmlns:a16="http://schemas.microsoft.com/office/drawing/2014/main" id="{7703A060-B77F-6949-B65D-743E4D10C72B}"/>
              </a:ext>
            </a:extLst>
          </p:cNvPr>
          <p:cNvCxnSpPr>
            <a:cxnSpLocks noChangeShapeType="1"/>
            <a:stCxn id="22536" idx="6"/>
            <a:endCxn id="22531" idx="1"/>
          </p:cNvCxnSpPr>
          <p:nvPr/>
        </p:nvCxnSpPr>
        <p:spPr bwMode="auto">
          <a:xfrm flipV="1">
            <a:off x="3581400" y="4875213"/>
            <a:ext cx="381000" cy="476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40" name="AutoShape 13">
            <a:extLst>
              <a:ext uri="{FF2B5EF4-FFF2-40B4-BE49-F238E27FC236}">
                <a16:creationId xmlns:a16="http://schemas.microsoft.com/office/drawing/2014/main" id="{50F07C53-E32A-934D-BCCE-FAA564EEED92}"/>
              </a:ext>
            </a:extLst>
          </p:cNvPr>
          <p:cNvCxnSpPr>
            <a:cxnSpLocks noChangeShapeType="1"/>
            <a:stCxn id="22531" idx="3"/>
            <a:endCxn id="22532" idx="1"/>
          </p:cNvCxnSpPr>
          <p:nvPr/>
        </p:nvCxnSpPr>
        <p:spPr bwMode="auto">
          <a:xfrm>
            <a:off x="5302251" y="4875213"/>
            <a:ext cx="549275" cy="476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41" name="AutoShape 14">
            <a:extLst>
              <a:ext uri="{FF2B5EF4-FFF2-40B4-BE49-F238E27FC236}">
                <a16:creationId xmlns:a16="http://schemas.microsoft.com/office/drawing/2014/main" id="{CECF316A-6D80-9B42-ACBF-B5B2640C946D}"/>
              </a:ext>
            </a:extLst>
          </p:cNvPr>
          <p:cNvCxnSpPr>
            <a:cxnSpLocks noChangeShapeType="1"/>
            <a:stCxn id="22533" idx="3"/>
            <a:endCxn id="22534" idx="1"/>
          </p:cNvCxnSpPr>
          <p:nvPr/>
        </p:nvCxnSpPr>
        <p:spPr bwMode="auto">
          <a:xfrm>
            <a:off x="8807450" y="4873626"/>
            <a:ext cx="482600" cy="476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42" name="AutoShape 15">
            <a:extLst>
              <a:ext uri="{FF2B5EF4-FFF2-40B4-BE49-F238E27FC236}">
                <a16:creationId xmlns:a16="http://schemas.microsoft.com/office/drawing/2014/main" id="{54D93BB7-443B-2044-BFD6-E84959C8B641}"/>
              </a:ext>
            </a:extLst>
          </p:cNvPr>
          <p:cNvCxnSpPr>
            <a:cxnSpLocks noChangeShapeType="1"/>
            <a:stCxn id="22533" idx="3"/>
            <a:endCxn id="22543" idx="3"/>
          </p:cNvCxnSpPr>
          <p:nvPr/>
        </p:nvCxnSpPr>
        <p:spPr bwMode="auto">
          <a:xfrm flipH="1">
            <a:off x="6407150" y="4873626"/>
            <a:ext cx="2400300" cy="728663"/>
          </a:xfrm>
          <a:prstGeom prst="bentConnector3">
            <a:avLst>
              <a:gd name="adj1" fmla="val -9523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43" name="Text Box 16">
            <a:extLst>
              <a:ext uri="{FF2B5EF4-FFF2-40B4-BE49-F238E27FC236}">
                <a16:creationId xmlns:a16="http://schemas.microsoft.com/office/drawing/2014/main" id="{F75E1CAB-632E-8947-B499-A70263A39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5411788"/>
            <a:ext cx="539750" cy="3794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</a:rPr>
              <a:t>Km</a:t>
            </a:r>
            <a:endParaRPr lang="en-GB" altLang="it-IT" sz="1800">
              <a:solidFill>
                <a:schemeClr val="tx1"/>
              </a:solidFill>
            </a:endParaRPr>
          </a:p>
        </p:txBody>
      </p:sp>
      <p:cxnSp>
        <p:nvCxnSpPr>
          <p:cNvPr id="22544" name="AutoShape 17">
            <a:extLst>
              <a:ext uri="{FF2B5EF4-FFF2-40B4-BE49-F238E27FC236}">
                <a16:creationId xmlns:a16="http://schemas.microsoft.com/office/drawing/2014/main" id="{4D7EC413-65D3-B147-960F-F431F4AFDD6D}"/>
              </a:ext>
            </a:extLst>
          </p:cNvPr>
          <p:cNvCxnSpPr>
            <a:cxnSpLocks noChangeShapeType="1"/>
            <a:stCxn id="22543" idx="1"/>
            <a:endCxn id="22536" idx="4"/>
          </p:cNvCxnSpPr>
          <p:nvPr/>
        </p:nvCxnSpPr>
        <p:spPr bwMode="auto">
          <a:xfrm rot="10800000">
            <a:off x="3429000" y="5032376"/>
            <a:ext cx="2438400" cy="569913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45" name="AutoShape 18">
            <a:extLst>
              <a:ext uri="{FF2B5EF4-FFF2-40B4-BE49-F238E27FC236}">
                <a16:creationId xmlns:a16="http://schemas.microsoft.com/office/drawing/2014/main" id="{AC06D6F2-F198-CD4C-95AF-63A05817401B}"/>
              </a:ext>
            </a:extLst>
          </p:cNvPr>
          <p:cNvCxnSpPr>
            <a:cxnSpLocks noChangeShapeType="1"/>
            <a:stCxn id="22534" idx="3"/>
          </p:cNvCxnSpPr>
          <p:nvPr/>
        </p:nvCxnSpPr>
        <p:spPr bwMode="auto">
          <a:xfrm>
            <a:off x="9842500" y="4878388"/>
            <a:ext cx="60325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46" name="AutoShape 19">
            <a:extLst>
              <a:ext uri="{FF2B5EF4-FFF2-40B4-BE49-F238E27FC236}">
                <a16:creationId xmlns:a16="http://schemas.microsoft.com/office/drawing/2014/main" id="{6AEC9282-19D5-654D-BB9A-04D79D0A5A52}"/>
              </a:ext>
            </a:extLst>
          </p:cNvPr>
          <p:cNvCxnSpPr>
            <a:cxnSpLocks noChangeShapeType="1"/>
            <a:endCxn id="22535" idx="2"/>
          </p:cNvCxnSpPr>
          <p:nvPr/>
        </p:nvCxnSpPr>
        <p:spPr bwMode="auto">
          <a:xfrm>
            <a:off x="1447800" y="4879975"/>
            <a:ext cx="4572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47" name="Text Box 20">
            <a:extLst>
              <a:ext uri="{FF2B5EF4-FFF2-40B4-BE49-F238E27FC236}">
                <a16:creationId xmlns:a16="http://schemas.microsoft.com/office/drawing/2014/main" id="{5AE751A6-1E2C-FA4A-8EB6-6433F66D6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3886201"/>
            <a:ext cx="857250" cy="3794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</a:rPr>
              <a:t>0.1*10</a:t>
            </a:r>
            <a:endParaRPr lang="en-GB" altLang="it-IT" sz="1800">
              <a:solidFill>
                <a:schemeClr val="tx1"/>
              </a:solidFill>
            </a:endParaRPr>
          </a:p>
        </p:txBody>
      </p:sp>
      <p:cxnSp>
        <p:nvCxnSpPr>
          <p:cNvPr id="22548" name="AutoShape 21">
            <a:extLst>
              <a:ext uri="{FF2B5EF4-FFF2-40B4-BE49-F238E27FC236}">
                <a16:creationId xmlns:a16="http://schemas.microsoft.com/office/drawing/2014/main" id="{2F83D991-91B4-5147-B418-B926D818A252}"/>
              </a:ext>
            </a:extLst>
          </p:cNvPr>
          <p:cNvCxnSpPr>
            <a:cxnSpLocks noChangeShapeType="1"/>
            <a:stCxn id="22531" idx="3"/>
            <a:endCxn id="22547" idx="3"/>
          </p:cNvCxnSpPr>
          <p:nvPr/>
        </p:nvCxnSpPr>
        <p:spPr bwMode="auto">
          <a:xfrm flipH="1" flipV="1">
            <a:off x="4286250" y="4076701"/>
            <a:ext cx="1016000" cy="798513"/>
          </a:xfrm>
          <a:prstGeom prst="bentConnector3">
            <a:avLst>
              <a:gd name="adj1" fmla="val -22500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49" name="AutoShape 22">
            <a:extLst>
              <a:ext uri="{FF2B5EF4-FFF2-40B4-BE49-F238E27FC236}">
                <a16:creationId xmlns:a16="http://schemas.microsoft.com/office/drawing/2014/main" id="{B868CD02-1098-124D-8ED6-FFAA5345D5D0}"/>
              </a:ext>
            </a:extLst>
          </p:cNvPr>
          <p:cNvCxnSpPr>
            <a:cxnSpLocks noChangeShapeType="1"/>
            <a:stCxn id="22547" idx="1"/>
            <a:endCxn id="22535" idx="0"/>
          </p:cNvCxnSpPr>
          <p:nvPr/>
        </p:nvCxnSpPr>
        <p:spPr bwMode="auto">
          <a:xfrm rot="10800000" flipV="1">
            <a:off x="2057400" y="4076701"/>
            <a:ext cx="1371600" cy="6508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50" name="Text Box 23">
            <a:extLst>
              <a:ext uri="{FF2B5EF4-FFF2-40B4-BE49-F238E27FC236}">
                <a16:creationId xmlns:a16="http://schemas.microsoft.com/office/drawing/2014/main" id="{A0B96743-0328-DC4A-BEF2-5083189BF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6725" y="4075113"/>
            <a:ext cx="374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</a:rPr>
              <a:t>Ia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2551" name="Text Box 24">
            <a:extLst>
              <a:ext uri="{FF2B5EF4-FFF2-40B4-BE49-F238E27FC236}">
                <a16:creationId xmlns:a16="http://schemas.microsoft.com/office/drawing/2014/main" id="{13159F87-CAE3-0E4C-B3F9-0647BA64F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1" y="5257801"/>
            <a:ext cx="5508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  <a:latin typeface="Symbol" pitchFamily="2" charset="2"/>
              </a:rPr>
              <a:t>W</a:t>
            </a:r>
            <a:r>
              <a:rPr lang="it-IT" altLang="it-IT" sz="1800">
                <a:solidFill>
                  <a:schemeClr val="tx1"/>
                </a:solidFill>
              </a:rPr>
              <a:t>m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2552" name="Text Box 25">
            <a:extLst>
              <a:ext uri="{FF2B5EF4-FFF2-40B4-BE49-F238E27FC236}">
                <a16:creationId xmlns:a16="http://schemas.microsoft.com/office/drawing/2014/main" id="{2C1647D2-AFB8-1B48-A656-92BBA2732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18725" y="4991101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2553" name="Text Box 26">
            <a:extLst>
              <a:ext uri="{FF2B5EF4-FFF2-40B4-BE49-F238E27FC236}">
                <a16:creationId xmlns:a16="http://schemas.microsoft.com/office/drawing/2014/main" id="{DAB9AB5F-3B38-C145-988D-987FAFA39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34601" y="4419601"/>
            <a:ext cx="4746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  <a:latin typeface="Symbol" pitchFamily="2" charset="2"/>
              </a:rPr>
              <a:t>W</a:t>
            </a:r>
            <a:r>
              <a:rPr lang="it-IT" altLang="it-IT" sz="1800">
                <a:solidFill>
                  <a:schemeClr val="tx1"/>
                </a:solidFill>
              </a:rPr>
              <a:t>v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2554" name="Text Box 27">
            <a:extLst>
              <a:ext uri="{FF2B5EF4-FFF2-40B4-BE49-F238E27FC236}">
                <a16:creationId xmlns:a16="http://schemas.microsoft.com/office/drawing/2014/main" id="{4BC76994-781C-9440-8747-F8EC1ADC2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889501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</a:rPr>
              <a:t>Va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2555" name="Text Box 28">
            <a:extLst>
              <a:ext uri="{FF2B5EF4-FFF2-40B4-BE49-F238E27FC236}">
                <a16:creationId xmlns:a16="http://schemas.microsoft.com/office/drawing/2014/main" id="{39B3616D-D123-D845-917B-3B45E587D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8725" y="4303713"/>
            <a:ext cx="539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</a:rPr>
              <a:t>Cm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2556" name="Text Box 29">
            <a:extLst>
              <a:ext uri="{FF2B5EF4-FFF2-40B4-BE49-F238E27FC236}">
                <a16:creationId xmlns:a16="http://schemas.microsoft.com/office/drawing/2014/main" id="{BA2B32A2-1AAE-E848-B1FF-CBCA8F396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0525" y="4532313"/>
            <a:ext cx="317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</a:rPr>
              <a:t>+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2557" name="Text Box 30">
            <a:extLst>
              <a:ext uri="{FF2B5EF4-FFF2-40B4-BE49-F238E27FC236}">
                <a16:creationId xmlns:a16="http://schemas.microsoft.com/office/drawing/2014/main" id="{1066D91E-61DB-EC45-9542-A842BA199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1525" y="4381501"/>
            <a:ext cx="260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</a:rPr>
              <a:t>-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2558" name="Text Box 31">
            <a:extLst>
              <a:ext uri="{FF2B5EF4-FFF2-40B4-BE49-F238E27FC236}">
                <a16:creationId xmlns:a16="http://schemas.microsoft.com/office/drawing/2014/main" id="{B0EE2BD5-F824-9A4C-8370-0826A6354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25" y="4584701"/>
            <a:ext cx="317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</a:rPr>
              <a:t>+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2559" name="Text Box 32">
            <a:extLst>
              <a:ext uri="{FF2B5EF4-FFF2-40B4-BE49-F238E27FC236}">
                <a16:creationId xmlns:a16="http://schemas.microsoft.com/office/drawing/2014/main" id="{695A61D3-D809-2B49-868C-CE53FFBC8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4525" y="4914901"/>
            <a:ext cx="260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</a:rPr>
              <a:t>-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2560" name="Rectangle 33">
            <a:extLst>
              <a:ext uri="{FF2B5EF4-FFF2-40B4-BE49-F238E27FC236}">
                <a16:creationId xmlns:a16="http://schemas.microsoft.com/office/drawing/2014/main" id="{3898AD91-14C5-C242-8175-48D986CCE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343400"/>
            <a:ext cx="6019800" cy="1676400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2561" name="Text Box 34">
            <a:extLst>
              <a:ext uri="{FF2B5EF4-FFF2-40B4-BE49-F238E27FC236}">
                <a16:creationId xmlns:a16="http://schemas.microsoft.com/office/drawing/2014/main" id="{9554AF77-B057-AF48-9D6F-231BB787E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1" y="5757863"/>
            <a:ext cx="817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600">
                <a:solidFill>
                  <a:schemeClr val="tx1"/>
                </a:solidFill>
              </a:rPr>
              <a:t>motore</a:t>
            </a:r>
            <a:endParaRPr lang="en-GB" altLang="it-IT" sz="1600">
              <a:solidFill>
                <a:schemeClr val="tx1"/>
              </a:solidFill>
            </a:endParaRPr>
          </a:p>
        </p:txBody>
      </p:sp>
      <p:sp>
        <p:nvSpPr>
          <p:cNvPr id="22562" name="Freeform 35">
            <a:extLst>
              <a:ext uri="{FF2B5EF4-FFF2-40B4-BE49-F238E27FC236}">
                <a16:creationId xmlns:a16="http://schemas.microsoft.com/office/drawing/2014/main" id="{416872CD-EE4B-184C-AEA8-4899B5320307}"/>
              </a:ext>
            </a:extLst>
          </p:cNvPr>
          <p:cNvSpPr>
            <a:spLocks/>
          </p:cNvSpPr>
          <p:nvPr/>
        </p:nvSpPr>
        <p:spPr bwMode="auto">
          <a:xfrm>
            <a:off x="7061200" y="3848100"/>
            <a:ext cx="3124200" cy="1524000"/>
          </a:xfrm>
          <a:custGeom>
            <a:avLst/>
            <a:gdLst>
              <a:gd name="T0" fmla="*/ 0 w 1968"/>
              <a:gd name="T1" fmla="*/ 0 h 960"/>
              <a:gd name="T2" fmla="*/ 0 w 1968"/>
              <a:gd name="T3" fmla="*/ 1088707500 h 960"/>
              <a:gd name="T4" fmla="*/ 20161250 w 1968"/>
              <a:gd name="T5" fmla="*/ 2147483646 h 960"/>
              <a:gd name="T6" fmla="*/ 2147483646 w 1968"/>
              <a:gd name="T7" fmla="*/ 2147483646 h 960"/>
              <a:gd name="T8" fmla="*/ 2147483646 w 1968"/>
              <a:gd name="T9" fmla="*/ 2147483646 h 960"/>
              <a:gd name="T10" fmla="*/ 2147483646 w 1968"/>
              <a:gd name="T11" fmla="*/ 0 h 960"/>
              <a:gd name="T12" fmla="*/ 0 w 1968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68" h="960">
                <a:moveTo>
                  <a:pt x="0" y="0"/>
                </a:moveTo>
                <a:lnTo>
                  <a:pt x="0" y="432"/>
                </a:lnTo>
                <a:lnTo>
                  <a:pt x="8" y="960"/>
                </a:lnTo>
                <a:lnTo>
                  <a:pt x="1344" y="960"/>
                </a:lnTo>
                <a:lnTo>
                  <a:pt x="1968" y="960"/>
                </a:lnTo>
                <a:lnTo>
                  <a:pt x="1968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37C03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2563" name="Text Box 36">
            <a:extLst>
              <a:ext uri="{FF2B5EF4-FFF2-40B4-BE49-F238E27FC236}">
                <a16:creationId xmlns:a16="http://schemas.microsoft.com/office/drawing/2014/main" id="{99C8FD70-1759-8842-A9B8-1833B83B9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3214" y="3503613"/>
            <a:ext cx="15906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it-IT" altLang="it-IT" sz="1600">
                <a:solidFill>
                  <a:schemeClr val="tx1"/>
                </a:solidFill>
              </a:rPr>
              <a:t>carico+riduttore</a:t>
            </a:r>
            <a:endParaRPr lang="en-GB" altLang="it-IT" sz="1600">
              <a:solidFill>
                <a:schemeClr val="tx1"/>
              </a:solidFill>
            </a:endParaRPr>
          </a:p>
        </p:txBody>
      </p:sp>
      <p:sp>
        <p:nvSpPr>
          <p:cNvPr id="22564" name="Freeform 37">
            <a:extLst>
              <a:ext uri="{FF2B5EF4-FFF2-40B4-BE49-F238E27FC236}">
                <a16:creationId xmlns:a16="http://schemas.microsoft.com/office/drawing/2014/main" id="{3B0F09AB-DCC0-AC44-9D4B-0F1AC705FBA3}"/>
              </a:ext>
            </a:extLst>
          </p:cNvPr>
          <p:cNvSpPr>
            <a:spLocks/>
          </p:cNvSpPr>
          <p:nvPr/>
        </p:nvSpPr>
        <p:spPr bwMode="auto">
          <a:xfrm>
            <a:off x="1676400" y="3733800"/>
            <a:ext cx="3048000" cy="1524000"/>
          </a:xfrm>
          <a:custGeom>
            <a:avLst/>
            <a:gdLst>
              <a:gd name="T0" fmla="*/ 0 w 1920"/>
              <a:gd name="T1" fmla="*/ 2147483646 h 960"/>
              <a:gd name="T2" fmla="*/ 1995963750 w 1920"/>
              <a:gd name="T3" fmla="*/ 2147483646 h 960"/>
              <a:gd name="T4" fmla="*/ 1975802500 w 1920"/>
              <a:gd name="T5" fmla="*/ 947578750 h 960"/>
              <a:gd name="T6" fmla="*/ 2147483646 w 1920"/>
              <a:gd name="T7" fmla="*/ 967740000 h 960"/>
              <a:gd name="T8" fmla="*/ 2147483646 w 1920"/>
              <a:gd name="T9" fmla="*/ 0 h 960"/>
              <a:gd name="T10" fmla="*/ 0 w 1920"/>
              <a:gd name="T11" fmla="*/ 0 h 960"/>
              <a:gd name="T12" fmla="*/ 0 w 1920"/>
              <a:gd name="T13" fmla="*/ 2147483646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20" h="960">
                <a:moveTo>
                  <a:pt x="0" y="960"/>
                </a:moveTo>
                <a:lnTo>
                  <a:pt x="792" y="960"/>
                </a:lnTo>
                <a:lnTo>
                  <a:pt x="784" y="376"/>
                </a:lnTo>
                <a:lnTo>
                  <a:pt x="1920" y="384"/>
                </a:lnTo>
                <a:lnTo>
                  <a:pt x="1920" y="0"/>
                </a:lnTo>
                <a:lnTo>
                  <a:pt x="0" y="0"/>
                </a:lnTo>
                <a:lnTo>
                  <a:pt x="0" y="960"/>
                </a:lnTo>
                <a:close/>
              </a:path>
            </a:pathLst>
          </a:custGeom>
          <a:noFill/>
          <a:ln w="12700" cap="flat" cmpd="sng">
            <a:solidFill>
              <a:schemeClr val="accent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2565" name="Text Box 38">
            <a:extLst>
              <a:ext uri="{FF2B5EF4-FFF2-40B4-BE49-F238E27FC236}">
                <a16:creationId xmlns:a16="http://schemas.microsoft.com/office/drawing/2014/main" id="{A4B870DB-BB54-F34F-B591-01EA7194E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641725"/>
            <a:ext cx="14351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600">
                <a:solidFill>
                  <a:schemeClr val="tx1"/>
                </a:solidFill>
              </a:rPr>
              <a:t>alimentazione</a:t>
            </a:r>
            <a:endParaRPr lang="en-GB" altLang="it-IT" sz="1600">
              <a:solidFill>
                <a:schemeClr val="tx1"/>
              </a:solidFill>
            </a:endParaRPr>
          </a:p>
        </p:txBody>
      </p:sp>
      <p:sp>
        <p:nvSpPr>
          <p:cNvPr id="22566" name="Line 39">
            <a:extLst>
              <a:ext uri="{FF2B5EF4-FFF2-40B4-BE49-F238E27FC236}">
                <a16:creationId xmlns:a16="http://schemas.microsoft.com/office/drawing/2014/main" id="{E1CB80A0-9E01-A146-B4C5-BA3ABC87C1F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8100" y="4876800"/>
            <a:ext cx="1231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22567" name="Group 40">
            <a:extLst>
              <a:ext uri="{FF2B5EF4-FFF2-40B4-BE49-F238E27FC236}">
                <a16:creationId xmlns:a16="http://schemas.microsoft.com/office/drawing/2014/main" id="{57214DE3-F458-DF46-A748-9EEEF21953F4}"/>
              </a:ext>
            </a:extLst>
          </p:cNvPr>
          <p:cNvGrpSpPr>
            <a:grpSpLocks/>
          </p:cNvGrpSpPr>
          <p:nvPr/>
        </p:nvGrpSpPr>
        <p:grpSpPr bwMode="auto">
          <a:xfrm>
            <a:off x="2260601" y="684214"/>
            <a:ext cx="6227763" cy="2816225"/>
            <a:chOff x="704" y="431"/>
            <a:chExt cx="3923" cy="1774"/>
          </a:xfrm>
        </p:grpSpPr>
        <p:grpSp>
          <p:nvGrpSpPr>
            <p:cNvPr id="22568" name="Group 41">
              <a:extLst>
                <a:ext uri="{FF2B5EF4-FFF2-40B4-BE49-F238E27FC236}">
                  <a16:creationId xmlns:a16="http://schemas.microsoft.com/office/drawing/2014/main" id="{B1671D53-A817-5541-AFFE-6805E7E1C8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4" y="431"/>
              <a:ext cx="3572" cy="1774"/>
              <a:chOff x="96" y="526"/>
              <a:chExt cx="3228" cy="1604"/>
            </a:xfrm>
          </p:grpSpPr>
          <p:graphicFrame>
            <p:nvGraphicFramePr>
              <p:cNvPr id="22570" name="Object 42">
                <a:extLst>
                  <a:ext uri="{FF2B5EF4-FFF2-40B4-BE49-F238E27FC236}">
                    <a16:creationId xmlns:a16="http://schemas.microsoft.com/office/drawing/2014/main" id="{939A498F-6908-9449-AC5B-711938B1A4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6" y="624"/>
              <a:ext cx="3228" cy="15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7590" r:id="rId4" imgW="4940300" imgH="2298700" progId="Draw.Document.4">
                      <p:embed/>
                    </p:oleObj>
                  </mc:Choice>
                  <mc:Fallback>
                    <p:oleObj r:id="rId4" imgW="4940300" imgH="2298700" progId="Draw.Document.4">
                      <p:embed/>
                      <p:pic>
                        <p:nvPicPr>
                          <p:cNvPr id="22570" name="Object 42">
                            <a:extLst>
                              <a:ext uri="{FF2B5EF4-FFF2-40B4-BE49-F238E27FC236}">
                                <a16:creationId xmlns:a16="http://schemas.microsoft.com/office/drawing/2014/main" id="{939A498F-6908-9449-AC5B-711938B1A4A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624"/>
                            <a:ext cx="3228" cy="15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2571" name="Text Box 43">
                <a:extLst>
                  <a:ext uri="{FF2B5EF4-FFF2-40B4-BE49-F238E27FC236}">
                    <a16:creationId xmlns:a16="http://schemas.microsoft.com/office/drawing/2014/main" id="{C93B5607-FD28-224C-BD7F-B72A8C63DDC5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1441" y="959"/>
                <a:ext cx="264" cy="2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it-IT" altLang="it-IT" sz="1800">
                    <a:solidFill>
                      <a:schemeClr val="tx1"/>
                    </a:solidFill>
                  </a:rPr>
                  <a:t>Va</a:t>
                </a:r>
                <a:endParaRPr lang="en-GB" altLang="it-IT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22572" name="Text Box 44">
                <a:extLst>
                  <a:ext uri="{FF2B5EF4-FFF2-40B4-BE49-F238E27FC236}">
                    <a16:creationId xmlns:a16="http://schemas.microsoft.com/office/drawing/2014/main" id="{A4C4416F-92B4-0849-88E9-DDA86075A1CC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1536" y="526"/>
                <a:ext cx="213" cy="2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it-IT" altLang="it-IT" sz="1800">
                    <a:solidFill>
                      <a:schemeClr val="tx1"/>
                    </a:solidFill>
                  </a:rPr>
                  <a:t>Ia</a:t>
                </a:r>
                <a:endParaRPr lang="en-GB" altLang="it-IT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22573" name="Line 45">
                <a:extLst>
                  <a:ext uri="{FF2B5EF4-FFF2-40B4-BE49-F238E27FC236}">
                    <a16:creationId xmlns:a16="http://schemas.microsoft.com/office/drawing/2014/main" id="{F5CF17D0-DADF-5742-BE54-9EA8ED1051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776" y="62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574" name="Text Box 46">
                <a:extLst>
                  <a:ext uri="{FF2B5EF4-FFF2-40B4-BE49-F238E27FC236}">
                    <a16:creationId xmlns:a16="http://schemas.microsoft.com/office/drawing/2014/main" id="{E66D1849-A50E-E04F-A52D-2D214BCD1696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2351" y="1056"/>
                <a:ext cx="313" cy="2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it-IT" altLang="it-IT" sz="1800">
                    <a:solidFill>
                      <a:schemeClr val="tx1"/>
                    </a:solidFill>
                    <a:latin typeface="Symbol" pitchFamily="2" charset="2"/>
                  </a:rPr>
                  <a:t>W</a:t>
                </a:r>
                <a:r>
                  <a:rPr lang="it-IT" altLang="it-IT" sz="1800">
                    <a:solidFill>
                      <a:schemeClr val="tx1"/>
                    </a:solidFill>
                  </a:rPr>
                  <a:t>m</a:t>
                </a:r>
                <a:endParaRPr lang="en-GB" altLang="it-IT" sz="18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569" name="Text Box 47">
              <a:extLst>
                <a:ext uri="{FF2B5EF4-FFF2-40B4-BE49-F238E27FC236}">
                  <a16:creationId xmlns:a16="http://schemas.microsoft.com/office/drawing/2014/main" id="{96887DC1-7B7F-E04B-B728-B542A6A87B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6" y="608"/>
              <a:ext cx="33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it-IT" sz="1800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it-IT" altLang="it-IT" sz="1800">
                  <a:solidFill>
                    <a:schemeClr val="tx1"/>
                  </a:solidFill>
                </a:rPr>
                <a:t>v</a:t>
              </a:r>
              <a:endParaRPr lang="en-GB" altLang="it-IT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8132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67E9B393-9E33-064E-902B-47617EA855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Semplificazione</a:t>
            </a:r>
            <a:endParaRPr lang="en-GB" altLang="it-IT"/>
          </a:p>
        </p:txBody>
      </p:sp>
      <p:sp>
        <p:nvSpPr>
          <p:cNvPr id="24578" name="Text Box 3">
            <a:extLst>
              <a:ext uri="{FF2B5EF4-FFF2-40B4-BE49-F238E27FC236}">
                <a16:creationId xmlns:a16="http://schemas.microsoft.com/office/drawing/2014/main" id="{ACCE2C52-1DA4-4E43-B9EF-3A84D8D307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6900" y="1724025"/>
            <a:ext cx="338554" cy="36933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</a:rPr>
              <a:t>K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4579" name="Text Box 4">
            <a:extLst>
              <a:ext uri="{FF2B5EF4-FFF2-40B4-BE49-F238E27FC236}">
                <a16:creationId xmlns:a16="http://schemas.microsoft.com/office/drawing/2014/main" id="{23464396-E382-B44F-86AB-1FBEE4E80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7788" y="1447800"/>
            <a:ext cx="1339850" cy="9286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80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it-IT" altLang="it-IT" sz="1800">
                <a:solidFill>
                  <a:schemeClr val="tx1"/>
                </a:solidFill>
              </a:rPr>
              <a:t>---------------</a:t>
            </a:r>
          </a:p>
          <a:p>
            <a:pPr algn="ctr"/>
            <a:r>
              <a:rPr lang="it-IT" altLang="it-IT" sz="1800">
                <a:solidFill>
                  <a:schemeClr val="tx1"/>
                </a:solidFill>
              </a:rPr>
              <a:t>Ra + s*La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4580" name="Text Box 5">
            <a:extLst>
              <a:ext uri="{FF2B5EF4-FFF2-40B4-BE49-F238E27FC236}">
                <a16:creationId xmlns:a16="http://schemas.microsoft.com/office/drawing/2014/main" id="{D160442A-32C6-2440-9259-893E84C1E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6913" y="1727201"/>
            <a:ext cx="539750" cy="3794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</a:rPr>
              <a:t>Km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4581" name="Text Box 6">
            <a:extLst>
              <a:ext uri="{FF2B5EF4-FFF2-40B4-BE49-F238E27FC236}">
                <a16:creationId xmlns:a16="http://schemas.microsoft.com/office/drawing/2014/main" id="{62C02E1E-0DB8-A64B-B7EF-1BAB0291F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1447800"/>
            <a:ext cx="1187450" cy="9286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80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it-IT" altLang="it-IT" sz="1800">
                <a:solidFill>
                  <a:schemeClr val="tx1"/>
                </a:solidFill>
              </a:rPr>
              <a:t>-------------</a:t>
            </a:r>
          </a:p>
          <a:p>
            <a:pPr algn="ctr"/>
            <a:r>
              <a:rPr lang="it-IT" altLang="it-IT" sz="1800">
                <a:solidFill>
                  <a:schemeClr val="tx1"/>
                </a:solidFill>
              </a:rPr>
              <a:t>Jt*s + Dt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4582" name="Text Box 7">
            <a:extLst>
              <a:ext uri="{FF2B5EF4-FFF2-40B4-BE49-F238E27FC236}">
                <a16:creationId xmlns:a16="http://schemas.microsoft.com/office/drawing/2014/main" id="{1A0589A8-A2A5-1E41-8F67-EBFFFB2F4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0" y="1727201"/>
            <a:ext cx="539750" cy="3794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800">
                <a:solidFill>
                  <a:schemeClr val="tx1"/>
                </a:solidFill>
              </a:rPr>
              <a:t>1/N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4583" name="Oval 8">
            <a:extLst>
              <a:ext uri="{FF2B5EF4-FFF2-40B4-BE49-F238E27FC236}">
                <a16:creationId xmlns:a16="http://schemas.microsoft.com/office/drawing/2014/main" id="{A9DE8EE3-0616-2D48-ACC2-FC6B4EEFB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300" y="1765300"/>
            <a:ext cx="304800" cy="304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endParaRPr lang="en-GB" altLang="it-IT"/>
          </a:p>
        </p:txBody>
      </p:sp>
      <p:cxnSp>
        <p:nvCxnSpPr>
          <p:cNvPr id="24584" name="AutoShape 9">
            <a:extLst>
              <a:ext uri="{FF2B5EF4-FFF2-40B4-BE49-F238E27FC236}">
                <a16:creationId xmlns:a16="http://schemas.microsoft.com/office/drawing/2014/main" id="{152ADF5F-61A2-5A4D-A439-DF6BC178D45D}"/>
              </a:ext>
            </a:extLst>
          </p:cNvPr>
          <p:cNvCxnSpPr>
            <a:cxnSpLocks noChangeShapeType="1"/>
            <a:stCxn id="24583" idx="6"/>
            <a:endCxn id="24578" idx="1"/>
          </p:cNvCxnSpPr>
          <p:nvPr/>
        </p:nvCxnSpPr>
        <p:spPr bwMode="auto">
          <a:xfrm flipV="1">
            <a:off x="2832100" y="1908692"/>
            <a:ext cx="304800" cy="900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585" name="AutoShape 10">
            <a:extLst>
              <a:ext uri="{FF2B5EF4-FFF2-40B4-BE49-F238E27FC236}">
                <a16:creationId xmlns:a16="http://schemas.microsoft.com/office/drawing/2014/main" id="{AE6AF495-9FD6-6B4A-BB9D-F8B0ECD6D395}"/>
              </a:ext>
            </a:extLst>
          </p:cNvPr>
          <p:cNvCxnSpPr>
            <a:cxnSpLocks noChangeShapeType="1"/>
            <a:stCxn id="24578" idx="3"/>
            <a:endCxn id="24579" idx="1"/>
          </p:cNvCxnSpPr>
          <p:nvPr/>
        </p:nvCxnSpPr>
        <p:spPr bwMode="auto">
          <a:xfrm>
            <a:off x="3475454" y="1908692"/>
            <a:ext cx="412334" cy="345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586" name="AutoShape 11">
            <a:extLst>
              <a:ext uri="{FF2B5EF4-FFF2-40B4-BE49-F238E27FC236}">
                <a16:creationId xmlns:a16="http://schemas.microsoft.com/office/drawing/2014/main" id="{7A4DAB51-D318-A349-9F2C-76377BAEDDEE}"/>
              </a:ext>
            </a:extLst>
          </p:cNvPr>
          <p:cNvCxnSpPr>
            <a:cxnSpLocks noChangeShapeType="1"/>
            <a:stCxn id="24579" idx="3"/>
            <a:endCxn id="24580" idx="1"/>
          </p:cNvCxnSpPr>
          <p:nvPr/>
        </p:nvCxnSpPr>
        <p:spPr bwMode="auto">
          <a:xfrm>
            <a:off x="5227639" y="1912938"/>
            <a:ext cx="549275" cy="476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587" name="AutoShape 12">
            <a:extLst>
              <a:ext uri="{FF2B5EF4-FFF2-40B4-BE49-F238E27FC236}">
                <a16:creationId xmlns:a16="http://schemas.microsoft.com/office/drawing/2014/main" id="{C0D62444-0FD1-754B-94D1-FCFADE994D97}"/>
              </a:ext>
            </a:extLst>
          </p:cNvPr>
          <p:cNvCxnSpPr>
            <a:cxnSpLocks noChangeShapeType="1"/>
            <a:stCxn id="24580" idx="3"/>
            <a:endCxn id="24581" idx="1"/>
          </p:cNvCxnSpPr>
          <p:nvPr/>
        </p:nvCxnSpPr>
        <p:spPr bwMode="auto">
          <a:xfrm flipV="1">
            <a:off x="6316664" y="1912938"/>
            <a:ext cx="617537" cy="476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588" name="AutoShape 13">
            <a:extLst>
              <a:ext uri="{FF2B5EF4-FFF2-40B4-BE49-F238E27FC236}">
                <a16:creationId xmlns:a16="http://schemas.microsoft.com/office/drawing/2014/main" id="{836D7DCB-3A9E-2D4A-B560-30896BBD1EA4}"/>
              </a:ext>
            </a:extLst>
          </p:cNvPr>
          <p:cNvCxnSpPr>
            <a:cxnSpLocks noChangeShapeType="1"/>
            <a:stCxn id="24581" idx="3"/>
            <a:endCxn id="24582" idx="1"/>
          </p:cNvCxnSpPr>
          <p:nvPr/>
        </p:nvCxnSpPr>
        <p:spPr bwMode="auto">
          <a:xfrm>
            <a:off x="8121650" y="1912938"/>
            <a:ext cx="565150" cy="476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589" name="AutoShape 14">
            <a:extLst>
              <a:ext uri="{FF2B5EF4-FFF2-40B4-BE49-F238E27FC236}">
                <a16:creationId xmlns:a16="http://schemas.microsoft.com/office/drawing/2014/main" id="{35884A3F-41A1-E346-9344-85CA1428F7CC}"/>
              </a:ext>
            </a:extLst>
          </p:cNvPr>
          <p:cNvCxnSpPr>
            <a:cxnSpLocks noChangeShapeType="1"/>
            <a:stCxn id="24581" idx="3"/>
            <a:endCxn id="24590" idx="3"/>
          </p:cNvCxnSpPr>
          <p:nvPr/>
        </p:nvCxnSpPr>
        <p:spPr bwMode="auto">
          <a:xfrm flipH="1">
            <a:off x="6561138" y="1912939"/>
            <a:ext cx="1560512" cy="727075"/>
          </a:xfrm>
          <a:prstGeom prst="bentConnector3">
            <a:avLst>
              <a:gd name="adj1" fmla="val -14648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590" name="Text Box 15">
            <a:extLst>
              <a:ext uri="{FF2B5EF4-FFF2-40B4-BE49-F238E27FC236}">
                <a16:creationId xmlns:a16="http://schemas.microsoft.com/office/drawing/2014/main" id="{EFEBBD39-96FB-E541-B297-58AD6EEB0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2788" y="2449513"/>
            <a:ext cx="768350" cy="3794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</a:rPr>
              <a:t>Km/K</a:t>
            </a:r>
            <a:endParaRPr lang="en-GB" altLang="it-IT" sz="1800">
              <a:solidFill>
                <a:schemeClr val="tx1"/>
              </a:solidFill>
            </a:endParaRPr>
          </a:p>
        </p:txBody>
      </p:sp>
      <p:cxnSp>
        <p:nvCxnSpPr>
          <p:cNvPr id="24591" name="AutoShape 16">
            <a:extLst>
              <a:ext uri="{FF2B5EF4-FFF2-40B4-BE49-F238E27FC236}">
                <a16:creationId xmlns:a16="http://schemas.microsoft.com/office/drawing/2014/main" id="{44DF0D04-0DBC-8442-A536-1A21C6D85C9E}"/>
              </a:ext>
            </a:extLst>
          </p:cNvPr>
          <p:cNvCxnSpPr>
            <a:cxnSpLocks noChangeShapeType="1"/>
            <a:stCxn id="24590" idx="1"/>
            <a:endCxn id="24583" idx="4"/>
          </p:cNvCxnSpPr>
          <p:nvPr/>
        </p:nvCxnSpPr>
        <p:spPr bwMode="auto">
          <a:xfrm rot="10800000">
            <a:off x="2679700" y="2070101"/>
            <a:ext cx="3113088" cy="569913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592" name="AutoShape 17">
            <a:extLst>
              <a:ext uri="{FF2B5EF4-FFF2-40B4-BE49-F238E27FC236}">
                <a16:creationId xmlns:a16="http://schemas.microsoft.com/office/drawing/2014/main" id="{B3783C32-FF82-6A41-A041-26B415BDF408}"/>
              </a:ext>
            </a:extLst>
          </p:cNvPr>
          <p:cNvCxnSpPr>
            <a:cxnSpLocks noChangeShapeType="1"/>
            <a:stCxn id="24582" idx="3"/>
          </p:cNvCxnSpPr>
          <p:nvPr/>
        </p:nvCxnSpPr>
        <p:spPr bwMode="auto">
          <a:xfrm>
            <a:off x="9226550" y="1917700"/>
            <a:ext cx="60325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593" name="AutoShape 18">
            <a:extLst>
              <a:ext uri="{FF2B5EF4-FFF2-40B4-BE49-F238E27FC236}">
                <a16:creationId xmlns:a16="http://schemas.microsoft.com/office/drawing/2014/main" id="{D7DF01AE-8F9B-6D41-A8F6-A48EC029CC69}"/>
              </a:ext>
            </a:extLst>
          </p:cNvPr>
          <p:cNvCxnSpPr>
            <a:cxnSpLocks noChangeShapeType="1"/>
            <a:endCxn id="24583" idx="2"/>
          </p:cNvCxnSpPr>
          <p:nvPr/>
        </p:nvCxnSpPr>
        <p:spPr bwMode="auto">
          <a:xfrm>
            <a:off x="2070100" y="1917700"/>
            <a:ext cx="4572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594" name="Text Box 19">
            <a:extLst>
              <a:ext uri="{FF2B5EF4-FFF2-40B4-BE49-F238E27FC236}">
                <a16:creationId xmlns:a16="http://schemas.microsoft.com/office/drawing/2014/main" id="{A24936FC-6D22-C14A-898D-8EC187705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1301" y="925513"/>
            <a:ext cx="851515" cy="36933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</a:rPr>
              <a:t>0.1*10</a:t>
            </a:r>
            <a:endParaRPr lang="en-GB" altLang="it-IT" sz="1800">
              <a:solidFill>
                <a:schemeClr val="tx1"/>
              </a:solidFill>
            </a:endParaRPr>
          </a:p>
        </p:txBody>
      </p:sp>
      <p:cxnSp>
        <p:nvCxnSpPr>
          <p:cNvPr id="24595" name="AutoShape 20">
            <a:extLst>
              <a:ext uri="{FF2B5EF4-FFF2-40B4-BE49-F238E27FC236}">
                <a16:creationId xmlns:a16="http://schemas.microsoft.com/office/drawing/2014/main" id="{76EC4FCA-58CB-FD49-AFC3-9428969BF412}"/>
              </a:ext>
            </a:extLst>
          </p:cNvPr>
          <p:cNvCxnSpPr>
            <a:cxnSpLocks noChangeShapeType="1"/>
            <a:stCxn id="24579" idx="3"/>
            <a:endCxn id="24594" idx="3"/>
          </p:cNvCxnSpPr>
          <p:nvPr/>
        </p:nvCxnSpPr>
        <p:spPr bwMode="auto">
          <a:xfrm flipH="1" flipV="1">
            <a:off x="4902816" y="1110180"/>
            <a:ext cx="324823" cy="801965"/>
          </a:xfrm>
          <a:prstGeom prst="bentConnector3">
            <a:avLst>
              <a:gd name="adj1" fmla="val -70377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596" name="AutoShape 21">
            <a:extLst>
              <a:ext uri="{FF2B5EF4-FFF2-40B4-BE49-F238E27FC236}">
                <a16:creationId xmlns:a16="http://schemas.microsoft.com/office/drawing/2014/main" id="{59257019-0F9F-0147-867F-ED6C7577760C}"/>
              </a:ext>
            </a:extLst>
          </p:cNvPr>
          <p:cNvCxnSpPr>
            <a:cxnSpLocks noChangeShapeType="1"/>
            <a:stCxn id="24594" idx="1"/>
            <a:endCxn id="24583" idx="0"/>
          </p:cNvCxnSpPr>
          <p:nvPr/>
        </p:nvCxnSpPr>
        <p:spPr bwMode="auto">
          <a:xfrm rot="10800000" flipV="1">
            <a:off x="2679700" y="1110179"/>
            <a:ext cx="1371600" cy="655121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597" name="Text Box 22">
            <a:extLst>
              <a:ext uri="{FF2B5EF4-FFF2-40B4-BE49-F238E27FC236}">
                <a16:creationId xmlns:a16="http://schemas.microsoft.com/office/drawing/2014/main" id="{309CB2A2-7554-E54C-8712-D7E691EC9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2113" y="1114425"/>
            <a:ext cx="3770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</a:rPr>
              <a:t>Ia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4598" name="Text Box 23">
            <a:extLst>
              <a:ext uri="{FF2B5EF4-FFF2-40B4-BE49-F238E27FC236}">
                <a16:creationId xmlns:a16="http://schemas.microsoft.com/office/drawing/2014/main" id="{510C7B56-616D-7B4C-B32E-868971266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1" y="2209801"/>
            <a:ext cx="5508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  <a:latin typeface="Symbol" pitchFamily="2" charset="2"/>
              </a:rPr>
              <a:t>W</a:t>
            </a:r>
            <a:r>
              <a:rPr lang="it-IT" altLang="it-IT" sz="1800">
                <a:solidFill>
                  <a:schemeClr val="tx1"/>
                </a:solidFill>
              </a:rPr>
              <a:t>m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4599" name="Text Box 24">
            <a:extLst>
              <a:ext uri="{FF2B5EF4-FFF2-40B4-BE49-F238E27FC236}">
                <a16:creationId xmlns:a16="http://schemas.microsoft.com/office/drawing/2014/main" id="{3BB0DBF0-9DB9-5F48-942F-99EBAF94F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4113" y="2028826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4600" name="Text Box 25">
            <a:extLst>
              <a:ext uri="{FF2B5EF4-FFF2-40B4-BE49-F238E27FC236}">
                <a16:creationId xmlns:a16="http://schemas.microsoft.com/office/drawing/2014/main" id="{FC690BE2-8B90-B44D-B7EA-7153E9800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6401" y="1614488"/>
            <a:ext cx="4746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  <a:latin typeface="Symbol" pitchFamily="2" charset="2"/>
              </a:rPr>
              <a:t>W</a:t>
            </a:r>
            <a:r>
              <a:rPr lang="it-IT" altLang="it-IT" sz="1800">
                <a:solidFill>
                  <a:schemeClr val="tx1"/>
                </a:solidFill>
              </a:rPr>
              <a:t>v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4601" name="Text Box 26">
            <a:extLst>
              <a:ext uri="{FF2B5EF4-FFF2-40B4-BE49-F238E27FC236}">
                <a16:creationId xmlns:a16="http://schemas.microsoft.com/office/drawing/2014/main" id="{524BF27D-9D7C-2340-B593-237E5E4AD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4114" y="1343025"/>
            <a:ext cx="5437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</a:rPr>
              <a:t>Cm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4602" name="Text Box 27">
            <a:extLst>
              <a:ext uri="{FF2B5EF4-FFF2-40B4-BE49-F238E27FC236}">
                <a16:creationId xmlns:a16="http://schemas.microsoft.com/office/drawing/2014/main" id="{FDD4859F-6B5A-FB4C-ACE3-094DB5B953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825" y="1571625"/>
            <a:ext cx="3193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</a:rPr>
              <a:t>+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4603" name="Text Box 28">
            <a:extLst>
              <a:ext uri="{FF2B5EF4-FFF2-40B4-BE49-F238E27FC236}">
                <a16:creationId xmlns:a16="http://schemas.microsoft.com/office/drawing/2014/main" id="{85F86811-03BE-494A-9922-79B61F0A0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3825" y="1419226"/>
            <a:ext cx="260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</a:rPr>
              <a:t>-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4604" name="AutoShape 29">
            <a:extLst>
              <a:ext uri="{FF2B5EF4-FFF2-40B4-BE49-F238E27FC236}">
                <a16:creationId xmlns:a16="http://schemas.microsoft.com/office/drawing/2014/main" id="{241FFFC8-B06B-0746-967B-C1AB4F473B37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3581400" y="2641600"/>
            <a:ext cx="381000" cy="381000"/>
          </a:xfrm>
          <a:custGeom>
            <a:avLst/>
            <a:gdLst>
              <a:gd name="T0" fmla="*/ 3404694 w 21600"/>
              <a:gd name="T1" fmla="*/ 0 h 21600"/>
              <a:gd name="T2" fmla="*/ 1133140 w 21600"/>
              <a:gd name="T3" fmla="*/ 4525698 h 21600"/>
              <a:gd name="T4" fmla="*/ 3382292 w 21600"/>
              <a:gd name="T5" fmla="*/ 1693175 h 21600"/>
              <a:gd name="T6" fmla="*/ 7028445 w 21600"/>
              <a:gd name="T7" fmla="*/ 5405896 h 21600"/>
              <a:gd name="T8" fmla="*/ 4733537 w 21600"/>
              <a:gd name="T9" fmla="*/ 6057406 h 21600"/>
              <a:gd name="T10" fmla="*/ 4082344 w 21600"/>
              <a:gd name="T11" fmla="*/ 3762816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79" y="13409"/>
                </a:moveTo>
                <a:cubicBezTo>
                  <a:pt x="15924" y="12611"/>
                  <a:pt x="16158" y="11713"/>
                  <a:pt x="16158" y="10800"/>
                </a:cubicBezTo>
                <a:cubicBezTo>
                  <a:pt x="16158" y="7840"/>
                  <a:pt x="13759" y="5442"/>
                  <a:pt x="10800" y="5442"/>
                </a:cubicBezTo>
                <a:cubicBezTo>
                  <a:pt x="7840" y="5442"/>
                  <a:pt x="5442" y="7840"/>
                  <a:pt x="5442" y="10800"/>
                </a:cubicBezTo>
                <a:cubicBezTo>
                  <a:pt x="5442" y="11665"/>
                  <a:pt x="5651" y="12517"/>
                  <a:pt x="6052" y="13284"/>
                </a:cubicBezTo>
                <a:lnTo>
                  <a:pt x="1231" y="15807"/>
                </a:lnTo>
                <a:cubicBezTo>
                  <a:pt x="422" y="14262"/>
                  <a:pt x="0" y="1254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2641"/>
                  <a:pt x="21129" y="14452"/>
                  <a:pt x="20232" y="16060"/>
                </a:cubicBezTo>
                <a:lnTo>
                  <a:pt x="22590" y="17375"/>
                </a:lnTo>
                <a:lnTo>
                  <a:pt x="15214" y="19469"/>
                </a:lnTo>
                <a:lnTo>
                  <a:pt x="13121" y="12094"/>
                </a:lnTo>
                <a:lnTo>
                  <a:pt x="15479" y="13409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4605" name="Rectangle 30">
            <a:extLst>
              <a:ext uri="{FF2B5EF4-FFF2-40B4-BE49-F238E27FC236}">
                <a16:creationId xmlns:a16="http://schemas.microsoft.com/office/drawing/2014/main" id="{54C42D16-19FF-7548-A1AF-5CC66907F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838200"/>
            <a:ext cx="3124200" cy="1676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endParaRPr lang="en-GB" altLang="it-IT"/>
          </a:p>
        </p:txBody>
      </p:sp>
      <p:sp>
        <p:nvSpPr>
          <p:cNvPr id="24606" name="Text Box 31">
            <a:extLst>
              <a:ext uri="{FF2B5EF4-FFF2-40B4-BE49-F238E27FC236}">
                <a16:creationId xmlns:a16="http://schemas.microsoft.com/office/drawing/2014/main" id="{8231955F-D51E-0747-A778-068188A6F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75" y="3086100"/>
            <a:ext cx="1568450" cy="9286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800">
                <a:solidFill>
                  <a:schemeClr val="tx1"/>
                </a:solidFill>
              </a:rPr>
              <a:t>K</a:t>
            </a:r>
          </a:p>
          <a:p>
            <a:pPr algn="ctr"/>
            <a:r>
              <a:rPr lang="it-IT" altLang="it-IT" sz="1800">
                <a:solidFill>
                  <a:schemeClr val="tx1"/>
                </a:solidFill>
              </a:rPr>
              <a:t>------------------</a:t>
            </a:r>
          </a:p>
          <a:p>
            <a:pPr algn="ctr"/>
            <a:r>
              <a:rPr lang="it-IT" altLang="it-IT" sz="1800">
                <a:solidFill>
                  <a:schemeClr val="tx1"/>
                </a:solidFill>
              </a:rPr>
              <a:t>Ra + s*La +K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4607" name="Line 32">
            <a:extLst>
              <a:ext uri="{FF2B5EF4-FFF2-40B4-BE49-F238E27FC236}">
                <a16:creationId xmlns:a16="http://schemas.microsoft.com/office/drawing/2014/main" id="{FA0169B6-07F9-C94F-A020-CE457463020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3581400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608" name="Text Box 33">
            <a:extLst>
              <a:ext uri="{FF2B5EF4-FFF2-40B4-BE49-F238E27FC236}">
                <a16:creationId xmlns:a16="http://schemas.microsoft.com/office/drawing/2014/main" id="{670605F6-4E0C-AC43-9164-1474D93B75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7125" y="3390901"/>
            <a:ext cx="311150" cy="3794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</a:rPr>
              <a:t>1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4609" name="Text Box 34">
            <a:extLst>
              <a:ext uri="{FF2B5EF4-FFF2-40B4-BE49-F238E27FC236}">
                <a16:creationId xmlns:a16="http://schemas.microsoft.com/office/drawing/2014/main" id="{243017AC-C7AD-7741-9B3C-5DE10CA79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3352801"/>
            <a:ext cx="768350" cy="3794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</a:rPr>
              <a:t>Km/K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4610" name="Line 35">
            <a:extLst>
              <a:ext uri="{FF2B5EF4-FFF2-40B4-BE49-F238E27FC236}">
                <a16:creationId xmlns:a16="http://schemas.microsoft.com/office/drawing/2014/main" id="{C93E9143-78C0-2443-9558-334E9FB9049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3581400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611" name="Text Box 36">
            <a:extLst>
              <a:ext uri="{FF2B5EF4-FFF2-40B4-BE49-F238E27FC236}">
                <a16:creationId xmlns:a16="http://schemas.microsoft.com/office/drawing/2014/main" id="{35530F15-9143-6F41-AA95-844A3708A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725" y="3354388"/>
            <a:ext cx="311150" cy="3794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</a:rPr>
              <a:t>0</a:t>
            </a:r>
            <a:endParaRPr lang="en-GB" altLang="it-IT" sz="1800">
              <a:solidFill>
                <a:schemeClr val="tx1"/>
              </a:solidFill>
            </a:endParaRPr>
          </a:p>
        </p:txBody>
      </p:sp>
      <p:cxnSp>
        <p:nvCxnSpPr>
          <p:cNvPr id="24612" name="AutoShape 37">
            <a:extLst>
              <a:ext uri="{FF2B5EF4-FFF2-40B4-BE49-F238E27FC236}">
                <a16:creationId xmlns:a16="http://schemas.microsoft.com/office/drawing/2014/main" id="{1A681F8C-1873-4642-83EE-D81279A2471E}"/>
              </a:ext>
            </a:extLst>
          </p:cNvPr>
          <p:cNvCxnSpPr>
            <a:cxnSpLocks noChangeShapeType="1"/>
            <a:stCxn id="24605" idx="2"/>
            <a:endCxn id="24606" idx="0"/>
          </p:cNvCxnSpPr>
          <p:nvPr/>
        </p:nvCxnSpPr>
        <p:spPr bwMode="auto">
          <a:xfrm rot="5400000">
            <a:off x="3048000" y="2209800"/>
            <a:ext cx="571500" cy="1181100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613" name="Text Box 38">
            <a:extLst>
              <a:ext uri="{FF2B5EF4-FFF2-40B4-BE49-F238E27FC236}">
                <a16:creationId xmlns:a16="http://schemas.microsoft.com/office/drawing/2014/main" id="{8B9510F1-42C9-AF48-A8E7-C7E8AF292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25" y="3619501"/>
            <a:ext cx="8016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</a:rPr>
              <a:t>K</a:t>
            </a:r>
            <a:r>
              <a:rPr lang="it-IT" altLang="it-IT" sz="1800">
                <a:solidFill>
                  <a:schemeClr val="tx1"/>
                </a:solidFill>
                <a:sym typeface="Wingdings" pitchFamily="2" charset="2"/>
              </a:rPr>
              <a:t>inf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4614" name="Text Box 39">
            <a:extLst>
              <a:ext uri="{FF2B5EF4-FFF2-40B4-BE49-F238E27FC236}">
                <a16:creationId xmlns:a16="http://schemas.microsoft.com/office/drawing/2014/main" id="{9717A65D-AFC6-E841-85F9-9597046B2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3581401"/>
            <a:ext cx="8016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</a:rPr>
              <a:t>K</a:t>
            </a:r>
            <a:r>
              <a:rPr lang="it-IT" altLang="it-IT" sz="1800">
                <a:solidFill>
                  <a:schemeClr val="tx1"/>
                </a:solidFill>
                <a:sym typeface="Wingdings" pitchFamily="2" charset="2"/>
              </a:rPr>
              <a:t>inf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4615" name="Text Box 40">
            <a:extLst>
              <a:ext uri="{FF2B5EF4-FFF2-40B4-BE49-F238E27FC236}">
                <a16:creationId xmlns:a16="http://schemas.microsoft.com/office/drawing/2014/main" id="{4579A1A9-E3D2-0A43-A0AA-4741643D6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0375" y="4919663"/>
            <a:ext cx="539750" cy="3794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</a:rPr>
              <a:t>Km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4616" name="Text Box 41">
            <a:extLst>
              <a:ext uri="{FF2B5EF4-FFF2-40B4-BE49-F238E27FC236}">
                <a16:creationId xmlns:a16="http://schemas.microsoft.com/office/drawing/2014/main" id="{B42DB310-DB1D-734C-BE7A-E8EC1947E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7663" y="4640264"/>
            <a:ext cx="1187450" cy="9286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80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it-IT" altLang="it-IT" sz="1800">
                <a:solidFill>
                  <a:schemeClr val="tx1"/>
                </a:solidFill>
              </a:rPr>
              <a:t>-------------</a:t>
            </a:r>
          </a:p>
          <a:p>
            <a:pPr algn="ctr"/>
            <a:r>
              <a:rPr lang="it-IT" altLang="it-IT" sz="1800">
                <a:solidFill>
                  <a:schemeClr val="tx1"/>
                </a:solidFill>
              </a:rPr>
              <a:t>Jt*s + Dt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4617" name="Text Box 42">
            <a:extLst>
              <a:ext uri="{FF2B5EF4-FFF2-40B4-BE49-F238E27FC236}">
                <a16:creationId xmlns:a16="http://schemas.microsoft.com/office/drawing/2014/main" id="{B3092FE4-238F-274F-AFD5-AB6CF7751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0263" y="4919663"/>
            <a:ext cx="539750" cy="3794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800">
                <a:solidFill>
                  <a:schemeClr val="tx1"/>
                </a:solidFill>
              </a:rPr>
              <a:t>1/N</a:t>
            </a:r>
            <a:endParaRPr lang="en-GB" altLang="it-IT" sz="1800">
              <a:solidFill>
                <a:schemeClr val="tx1"/>
              </a:solidFill>
            </a:endParaRPr>
          </a:p>
        </p:txBody>
      </p:sp>
      <p:cxnSp>
        <p:nvCxnSpPr>
          <p:cNvPr id="24618" name="AutoShape 43">
            <a:extLst>
              <a:ext uri="{FF2B5EF4-FFF2-40B4-BE49-F238E27FC236}">
                <a16:creationId xmlns:a16="http://schemas.microsoft.com/office/drawing/2014/main" id="{D20D947D-4754-4F4E-929B-94E27A4A9151}"/>
              </a:ext>
            </a:extLst>
          </p:cNvPr>
          <p:cNvCxnSpPr>
            <a:cxnSpLocks noChangeShapeType="1"/>
            <a:endCxn id="24627" idx="1"/>
          </p:cNvCxnSpPr>
          <p:nvPr/>
        </p:nvCxnSpPr>
        <p:spPr bwMode="auto">
          <a:xfrm>
            <a:off x="3886200" y="5105400"/>
            <a:ext cx="6096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619" name="AutoShape 44">
            <a:extLst>
              <a:ext uri="{FF2B5EF4-FFF2-40B4-BE49-F238E27FC236}">
                <a16:creationId xmlns:a16="http://schemas.microsoft.com/office/drawing/2014/main" id="{B7949B0A-AA95-9B4E-820A-E085D95BDE85}"/>
              </a:ext>
            </a:extLst>
          </p:cNvPr>
          <p:cNvCxnSpPr>
            <a:cxnSpLocks noChangeShapeType="1"/>
            <a:stCxn id="24627" idx="3"/>
            <a:endCxn id="24615" idx="1"/>
          </p:cNvCxnSpPr>
          <p:nvPr/>
        </p:nvCxnSpPr>
        <p:spPr bwMode="auto">
          <a:xfrm>
            <a:off x="4806951" y="5105401"/>
            <a:ext cx="733425" cy="476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620" name="AutoShape 45">
            <a:extLst>
              <a:ext uri="{FF2B5EF4-FFF2-40B4-BE49-F238E27FC236}">
                <a16:creationId xmlns:a16="http://schemas.microsoft.com/office/drawing/2014/main" id="{4E5B423D-F0F5-0542-80D0-9C9D27CB8530}"/>
              </a:ext>
            </a:extLst>
          </p:cNvPr>
          <p:cNvCxnSpPr>
            <a:cxnSpLocks noChangeShapeType="1"/>
            <a:stCxn id="24615" idx="3"/>
            <a:endCxn id="24616" idx="1"/>
          </p:cNvCxnSpPr>
          <p:nvPr/>
        </p:nvCxnSpPr>
        <p:spPr bwMode="auto">
          <a:xfrm flipV="1">
            <a:off x="6080125" y="5105401"/>
            <a:ext cx="617538" cy="476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621" name="AutoShape 46">
            <a:extLst>
              <a:ext uri="{FF2B5EF4-FFF2-40B4-BE49-F238E27FC236}">
                <a16:creationId xmlns:a16="http://schemas.microsoft.com/office/drawing/2014/main" id="{DAE9ED1A-3288-314A-9EF9-F90573F10B88}"/>
              </a:ext>
            </a:extLst>
          </p:cNvPr>
          <p:cNvCxnSpPr>
            <a:cxnSpLocks noChangeShapeType="1"/>
            <a:stCxn id="24616" idx="3"/>
            <a:endCxn id="24617" idx="1"/>
          </p:cNvCxnSpPr>
          <p:nvPr/>
        </p:nvCxnSpPr>
        <p:spPr bwMode="auto">
          <a:xfrm>
            <a:off x="7885113" y="5105401"/>
            <a:ext cx="565150" cy="476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622" name="AutoShape 47">
            <a:extLst>
              <a:ext uri="{FF2B5EF4-FFF2-40B4-BE49-F238E27FC236}">
                <a16:creationId xmlns:a16="http://schemas.microsoft.com/office/drawing/2014/main" id="{44778912-4977-B94A-A95D-BD2979036CF2}"/>
              </a:ext>
            </a:extLst>
          </p:cNvPr>
          <p:cNvCxnSpPr>
            <a:cxnSpLocks noChangeShapeType="1"/>
            <a:stCxn id="24617" idx="3"/>
          </p:cNvCxnSpPr>
          <p:nvPr/>
        </p:nvCxnSpPr>
        <p:spPr bwMode="auto">
          <a:xfrm>
            <a:off x="8990013" y="5110163"/>
            <a:ext cx="60325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623" name="Text Box 48">
            <a:extLst>
              <a:ext uri="{FF2B5EF4-FFF2-40B4-BE49-F238E27FC236}">
                <a16:creationId xmlns:a16="http://schemas.microsoft.com/office/drawing/2014/main" id="{76EB5FAB-74AA-D34C-A938-F0959B6C7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1" y="5105401"/>
            <a:ext cx="5508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  <a:latin typeface="Symbol" pitchFamily="2" charset="2"/>
              </a:rPr>
              <a:t>W</a:t>
            </a:r>
            <a:r>
              <a:rPr lang="it-IT" altLang="it-IT" sz="1800">
                <a:solidFill>
                  <a:schemeClr val="tx1"/>
                </a:solidFill>
              </a:rPr>
              <a:t>m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4624" name="Text Box 49">
            <a:extLst>
              <a:ext uri="{FF2B5EF4-FFF2-40B4-BE49-F238E27FC236}">
                <a16:creationId xmlns:a16="http://schemas.microsoft.com/office/drawing/2014/main" id="{7BC1BD2F-EA5D-1243-9350-2E275C8C0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7575" y="52212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4625" name="Text Box 50">
            <a:extLst>
              <a:ext uri="{FF2B5EF4-FFF2-40B4-BE49-F238E27FC236}">
                <a16:creationId xmlns:a16="http://schemas.microsoft.com/office/drawing/2014/main" id="{F8179357-C621-A748-B1FB-80ABAF1CB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9863" y="4806951"/>
            <a:ext cx="4746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  <a:latin typeface="Symbol" pitchFamily="2" charset="2"/>
              </a:rPr>
              <a:t>W</a:t>
            </a:r>
            <a:r>
              <a:rPr lang="it-IT" altLang="it-IT" sz="1800">
                <a:solidFill>
                  <a:schemeClr val="tx1"/>
                </a:solidFill>
              </a:rPr>
              <a:t>v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4626" name="Text Box 51">
            <a:extLst>
              <a:ext uri="{FF2B5EF4-FFF2-40B4-BE49-F238E27FC236}">
                <a16:creationId xmlns:a16="http://schemas.microsoft.com/office/drawing/2014/main" id="{C02AA017-112A-6B47-BD66-E3AD7FA49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1" y="4800600"/>
            <a:ext cx="5437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</a:rPr>
              <a:t>Cm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4627" name="Text Box 52">
            <a:extLst>
              <a:ext uri="{FF2B5EF4-FFF2-40B4-BE49-F238E27FC236}">
                <a16:creationId xmlns:a16="http://schemas.microsoft.com/office/drawing/2014/main" id="{113C9AE5-93C2-BB4B-8004-7A4870A01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4914901"/>
            <a:ext cx="311150" cy="3794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</a:rPr>
              <a:t>1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4628" name="Text Box 53">
            <a:extLst>
              <a:ext uri="{FF2B5EF4-FFF2-40B4-BE49-F238E27FC236}">
                <a16:creationId xmlns:a16="http://schemas.microsoft.com/office/drawing/2014/main" id="{92714159-6DB1-1C48-8CC8-AA307F526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4724400"/>
            <a:ext cx="3770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</a:rPr>
              <a:t>Ia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4629" name="Text Box 54">
            <a:extLst>
              <a:ext uri="{FF2B5EF4-FFF2-40B4-BE49-F238E27FC236}">
                <a16:creationId xmlns:a16="http://schemas.microsoft.com/office/drawing/2014/main" id="{9A8EA554-E664-1549-9D05-67EF9DC63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4724401"/>
            <a:ext cx="768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</a:rPr>
              <a:t>Ia, ref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4630" name="Rectangle 55">
            <a:extLst>
              <a:ext uri="{FF2B5EF4-FFF2-40B4-BE49-F238E27FC236}">
                <a16:creationId xmlns:a16="http://schemas.microsoft.com/office/drawing/2014/main" id="{F0AD69AC-F335-EA41-8E6C-73801D5BC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191000"/>
            <a:ext cx="7010400" cy="1752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endParaRPr lang="en-GB" altLang="it-IT"/>
          </a:p>
        </p:txBody>
      </p:sp>
      <p:sp>
        <p:nvSpPr>
          <p:cNvPr id="24631" name="Text Box 56">
            <a:extLst>
              <a:ext uri="{FF2B5EF4-FFF2-40B4-BE49-F238E27FC236}">
                <a16:creationId xmlns:a16="http://schemas.microsoft.com/office/drawing/2014/main" id="{A8957C6E-F864-614F-8B3A-1BC8A16F2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9400" y="1498601"/>
            <a:ext cx="768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800">
                <a:solidFill>
                  <a:schemeClr val="tx1"/>
                </a:solidFill>
              </a:rPr>
              <a:t>Ia, ref</a:t>
            </a:r>
            <a:endParaRPr lang="en-GB" altLang="it-IT" sz="1800">
              <a:solidFill>
                <a:schemeClr val="tx1"/>
              </a:solidFill>
            </a:endParaRPr>
          </a:p>
        </p:txBody>
      </p:sp>
      <p:sp>
        <p:nvSpPr>
          <p:cNvPr id="24632" name="Text Box 57">
            <a:extLst>
              <a:ext uri="{FF2B5EF4-FFF2-40B4-BE49-F238E27FC236}">
                <a16:creationId xmlns:a16="http://schemas.microsoft.com/office/drawing/2014/main" id="{8E42D2F1-C3A3-3644-B3D1-95CD664D1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7426" y="5997575"/>
            <a:ext cx="6181725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/>
              <a:t>Il controllo in corrente equivale a controllare la coppia</a:t>
            </a:r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3933423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74A7A3A9-C874-4866-A7FE-421AF8B0D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301" y="414338"/>
            <a:ext cx="7974013" cy="515206"/>
          </a:xfrm>
        </p:spPr>
        <p:txBody>
          <a:bodyPr/>
          <a:lstStyle/>
          <a:p>
            <a:r>
              <a:rPr lang="it-IT" dirty="0"/>
              <a:t>Indice</a:t>
            </a:r>
            <a:endParaRPr lang="en-GB" dirty="0"/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D2387444-623C-4E09-97B8-7B16AFA27A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1293265"/>
              </p:ext>
            </p:extLst>
          </p:nvPr>
        </p:nvGraphicFramePr>
        <p:xfrm>
          <a:off x="2532669" y="1404595"/>
          <a:ext cx="7126663" cy="4553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7057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29897F2E-B511-EC43-83D8-8228D58900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Motore a corrente continua</a:t>
            </a:r>
          </a:p>
        </p:txBody>
      </p:sp>
      <p:graphicFrame>
        <p:nvGraphicFramePr>
          <p:cNvPr id="5122" name="Object 4" descr="Diagonali larghe verso l'alto">
            <a:extLst>
              <a:ext uri="{FF2B5EF4-FFF2-40B4-BE49-F238E27FC236}">
                <a16:creationId xmlns:a16="http://schemas.microsoft.com/office/drawing/2014/main" id="{C5047EBC-1675-3C4C-BE9F-8BC030A12E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4547114"/>
              </p:ext>
            </p:extLst>
          </p:nvPr>
        </p:nvGraphicFramePr>
        <p:xfrm>
          <a:off x="999068" y="985837"/>
          <a:ext cx="8848725" cy="488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8" name="Immagine bitmap" r:id="rId3" imgW="5588000" imgH="3048000" progId="Paint.Picture">
                  <p:embed/>
                </p:oleObj>
              </mc:Choice>
              <mc:Fallback>
                <p:oleObj name="Immagine bitmap" r:id="rId3" imgW="5588000" imgH="3048000" progId="Paint.Picture">
                  <p:embed/>
                  <p:pic>
                    <p:nvPicPr>
                      <p:cNvPr id="5122" name="Object 4" descr="Diagonali larghe verso l'alto">
                        <a:extLst>
                          <a:ext uri="{FF2B5EF4-FFF2-40B4-BE49-F238E27FC236}">
                            <a16:creationId xmlns:a16="http://schemas.microsoft.com/office/drawing/2014/main" id="{C5047EBC-1675-3C4C-BE9F-8BC030A12E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9068" y="985837"/>
                        <a:ext cx="8848725" cy="488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 r:embed="rId5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6123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>
            <a:extLst>
              <a:ext uri="{FF2B5EF4-FFF2-40B4-BE49-F238E27FC236}">
                <a16:creationId xmlns:a16="http://schemas.microsoft.com/office/drawing/2014/main" id="{ED2C671C-D5AE-E045-AD9A-7FF52FB026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Circuito con una spira</a:t>
            </a:r>
          </a:p>
        </p:txBody>
      </p:sp>
      <p:graphicFrame>
        <p:nvGraphicFramePr>
          <p:cNvPr id="6146" name="Object 3" descr="Diagonali larghe verso l'alto">
            <a:extLst>
              <a:ext uri="{FF2B5EF4-FFF2-40B4-BE49-F238E27FC236}">
                <a16:creationId xmlns:a16="http://schemas.microsoft.com/office/drawing/2014/main" id="{35628AF9-68B2-7247-B5D0-CCDD24C486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6704157"/>
              </p:ext>
            </p:extLst>
          </p:nvPr>
        </p:nvGraphicFramePr>
        <p:xfrm>
          <a:off x="999068" y="940593"/>
          <a:ext cx="8991600" cy="497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2" name="Immagine bitmap" r:id="rId3" imgW="5575300" imgH="3048000" progId="Paint.Picture">
                  <p:embed/>
                </p:oleObj>
              </mc:Choice>
              <mc:Fallback>
                <p:oleObj name="Immagine bitmap" r:id="rId3" imgW="5575300" imgH="3048000" progId="Paint.Picture">
                  <p:embed/>
                  <p:pic>
                    <p:nvPicPr>
                      <p:cNvPr id="6146" name="Object 3" descr="Diagonali larghe verso l'alto">
                        <a:extLst>
                          <a:ext uri="{FF2B5EF4-FFF2-40B4-BE49-F238E27FC236}">
                            <a16:creationId xmlns:a16="http://schemas.microsoft.com/office/drawing/2014/main" id="{35628AF9-68B2-7247-B5D0-CCDD24C486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9068" y="940593"/>
                        <a:ext cx="8991600" cy="4976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 r:embed="rId5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8827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E0958796-004D-1F4C-B954-560F395A6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Coppia indotta dal passaggio di corrente</a:t>
            </a:r>
          </a:p>
        </p:txBody>
      </p:sp>
      <p:graphicFrame>
        <p:nvGraphicFramePr>
          <p:cNvPr id="7170" name="Object 3" descr="Diagonali larghe verso l'alto">
            <a:extLst>
              <a:ext uri="{FF2B5EF4-FFF2-40B4-BE49-F238E27FC236}">
                <a16:creationId xmlns:a16="http://schemas.microsoft.com/office/drawing/2014/main" id="{4798D0F6-24A5-D44B-A2FA-8A772BD446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700424"/>
              </p:ext>
            </p:extLst>
          </p:nvPr>
        </p:nvGraphicFramePr>
        <p:xfrm>
          <a:off x="999068" y="981868"/>
          <a:ext cx="8843962" cy="489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6" name="Immagine bitmap" r:id="rId3" imgW="5575300" imgH="3048000" progId="Paint.Picture">
                  <p:embed/>
                </p:oleObj>
              </mc:Choice>
              <mc:Fallback>
                <p:oleObj name="Immagine bitmap" r:id="rId3" imgW="5575300" imgH="3048000" progId="Paint.Picture">
                  <p:embed/>
                  <p:pic>
                    <p:nvPicPr>
                      <p:cNvPr id="7170" name="Object 3" descr="Diagonali larghe verso l'alto">
                        <a:extLst>
                          <a:ext uri="{FF2B5EF4-FFF2-40B4-BE49-F238E27FC236}">
                            <a16:creationId xmlns:a16="http://schemas.microsoft.com/office/drawing/2014/main" id="{4798D0F6-24A5-D44B-A2FA-8A772BD44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9068" y="981868"/>
                        <a:ext cx="8843962" cy="4894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 r:embed="rId5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1" name="Picture 4" descr="AniMotor">
            <a:extLst>
              <a:ext uri="{FF2B5EF4-FFF2-40B4-BE49-F238E27FC236}">
                <a16:creationId xmlns:a16="http://schemas.microsoft.com/office/drawing/2014/main" id="{D7CC8BD3-B579-7D4B-A0E7-C5CB17A922F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81" y="1048542"/>
            <a:ext cx="18399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Text Box 5">
            <a:extLst>
              <a:ext uri="{FF2B5EF4-FFF2-40B4-BE49-F238E27FC236}">
                <a16:creationId xmlns:a16="http://schemas.microsoft.com/office/drawing/2014/main" id="{93A7B7E8-21A0-4C47-AFFF-056BD3B56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355" y="3115468"/>
            <a:ext cx="1670650" cy="664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 b="1">
                <a:latin typeface="Comic Sans MS" panose="030F0902030302020204" pitchFamily="66" charset="0"/>
              </a:rPr>
              <a:t>Valore della </a:t>
            </a:r>
            <a:br>
              <a:rPr lang="it-IT" altLang="it-IT" b="1">
                <a:latin typeface="Comic Sans MS" panose="030F0902030302020204" pitchFamily="66" charset="0"/>
              </a:rPr>
            </a:br>
            <a:r>
              <a:rPr lang="it-IT" altLang="it-IT" b="1">
                <a:latin typeface="Comic Sans MS" panose="030F0902030302020204" pitchFamily="66" charset="0"/>
              </a:rPr>
              <a:t>Coppia</a:t>
            </a:r>
            <a:endParaRPr lang="en-GB" altLang="it-IT" b="1">
              <a:latin typeface="Comic Sans MS" panose="030F0902030302020204" pitchFamily="66" charset="0"/>
            </a:endParaRPr>
          </a:p>
        </p:txBody>
      </p:sp>
      <p:sp>
        <p:nvSpPr>
          <p:cNvPr id="7173" name="Rectangle 8">
            <a:extLst>
              <a:ext uri="{FF2B5EF4-FFF2-40B4-BE49-F238E27FC236}">
                <a16:creationId xmlns:a16="http://schemas.microsoft.com/office/drawing/2014/main" id="{9A0900A0-25B2-8B44-BCFB-2CC1F5854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030" y="1886742"/>
            <a:ext cx="228600" cy="152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3000"/>
              </a:lnSpc>
              <a:spcBef>
                <a:spcPct val="46000"/>
              </a:spcBef>
            </a:pPr>
            <a:r>
              <a:rPr lang="it-IT" altLang="it-IT"/>
              <a:t>+</a:t>
            </a:r>
            <a:endParaRPr lang="en-GB" altLang="it-IT"/>
          </a:p>
        </p:txBody>
      </p:sp>
      <p:sp>
        <p:nvSpPr>
          <p:cNvPr id="7174" name="Rectangle 9">
            <a:extLst>
              <a:ext uri="{FF2B5EF4-FFF2-40B4-BE49-F238E27FC236}">
                <a16:creationId xmlns:a16="http://schemas.microsoft.com/office/drawing/2014/main" id="{6EE5EF19-8FA2-694F-A434-FA67FD83E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030" y="1886742"/>
            <a:ext cx="2286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solidFill>
                  <a:schemeClr val="accent1"/>
                </a:solidFill>
              </a:rPr>
              <a:t>-</a:t>
            </a:r>
            <a:endParaRPr lang="en-GB" altLang="it-IT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839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>
            <a:extLst>
              <a:ext uri="{FF2B5EF4-FFF2-40B4-BE49-F238E27FC236}">
                <a16:creationId xmlns:a16="http://schemas.microsoft.com/office/drawing/2014/main" id="{2D87FBCD-F4CF-9043-B4BE-94EEFFE37E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Motore con più spire</a:t>
            </a:r>
          </a:p>
        </p:txBody>
      </p:sp>
      <p:graphicFrame>
        <p:nvGraphicFramePr>
          <p:cNvPr id="8194" name="Object 3" descr="Diagonali larghe verso l'alto">
            <a:extLst>
              <a:ext uri="{FF2B5EF4-FFF2-40B4-BE49-F238E27FC236}">
                <a16:creationId xmlns:a16="http://schemas.microsoft.com/office/drawing/2014/main" id="{3A0393A5-33B8-2749-9A61-DCC3BF84F1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9711949"/>
              </p:ext>
            </p:extLst>
          </p:nvPr>
        </p:nvGraphicFramePr>
        <p:xfrm>
          <a:off x="999068" y="1009650"/>
          <a:ext cx="8763000" cy="483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0" name="Immagine bitmap" r:id="rId3" imgW="5588000" imgH="3048000" progId="Paint.Picture">
                  <p:embed/>
                </p:oleObj>
              </mc:Choice>
              <mc:Fallback>
                <p:oleObj name="Immagine bitmap" r:id="rId3" imgW="5588000" imgH="3048000" progId="Paint.Picture">
                  <p:embed/>
                  <p:pic>
                    <p:nvPicPr>
                      <p:cNvPr id="8194" name="Object 3" descr="Diagonali larghe verso l'alto">
                        <a:extLst>
                          <a:ext uri="{FF2B5EF4-FFF2-40B4-BE49-F238E27FC236}">
                            <a16:creationId xmlns:a16="http://schemas.microsoft.com/office/drawing/2014/main" id="{3A0393A5-33B8-2749-9A61-DCC3BF84F1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9068" y="1009650"/>
                        <a:ext cx="8763000" cy="483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 r:embed="rId5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5" name="Picture 4" descr="dc">
            <a:extLst>
              <a:ext uri="{FF2B5EF4-FFF2-40B4-BE49-F238E27FC236}">
                <a16:creationId xmlns:a16="http://schemas.microsoft.com/office/drawing/2014/main" id="{48F7FF86-5E65-6143-913A-1458FAC703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868" y="1125539"/>
            <a:ext cx="1646238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ext Box 5">
            <a:extLst>
              <a:ext uri="{FF2B5EF4-FFF2-40B4-BE49-F238E27FC236}">
                <a16:creationId xmlns:a16="http://schemas.microsoft.com/office/drawing/2014/main" id="{F0F4CB84-860F-A34A-B590-99D20A9529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294" y="2881313"/>
            <a:ext cx="1685925" cy="431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1905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905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905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905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905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90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90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90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90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en-GB" altLang="it-IT" sz="1200" b="1">
                <a:solidFill>
                  <a:schemeClr val="bg2"/>
                </a:solidFill>
                <a:latin typeface="Verdana" panose="020B0604030504040204" pitchFamily="34" charset="0"/>
              </a:rPr>
              <a:t>© Ken Berringer, </a:t>
            </a:r>
            <a:br>
              <a:rPr lang="it-IT" altLang="it-IT" sz="1200" b="1">
                <a:solidFill>
                  <a:schemeClr val="bg2"/>
                </a:solidFill>
                <a:latin typeface="Verdana" panose="020B0604030504040204" pitchFamily="34" charset="0"/>
              </a:rPr>
            </a:br>
            <a:r>
              <a:rPr lang="en-GB" altLang="it-IT" sz="1200" b="1">
                <a:solidFill>
                  <a:schemeClr val="bg2"/>
                </a:solidFill>
                <a:latin typeface="Verdana" panose="020B0604030504040204" pitchFamily="34" charset="0"/>
              </a:rPr>
              <a:t>Motorola 2000</a:t>
            </a:r>
          </a:p>
        </p:txBody>
      </p:sp>
      <p:sp>
        <p:nvSpPr>
          <p:cNvPr id="8197" name="Text Box 6">
            <a:extLst>
              <a:ext uri="{FF2B5EF4-FFF2-40B4-BE49-F238E27FC236}">
                <a16:creationId xmlns:a16="http://schemas.microsoft.com/office/drawing/2014/main" id="{2113E41A-CC3A-7D48-BBD2-B3EB1FB5F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0693" y="1166814"/>
            <a:ext cx="331788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en-GB" altLang="it-IT" sz="1200" b="1">
                <a:solidFill>
                  <a:schemeClr val="bg2"/>
                </a:solidFill>
                <a:latin typeface="Verdana" panose="020B0604030504040204" pitchFamily="34" charset="0"/>
              </a:rPr>
              <a:t>©</a:t>
            </a:r>
          </a:p>
        </p:txBody>
      </p:sp>
      <p:sp>
        <p:nvSpPr>
          <p:cNvPr id="8198" name="Line 7">
            <a:extLst>
              <a:ext uri="{FF2B5EF4-FFF2-40B4-BE49-F238E27FC236}">
                <a16:creationId xmlns:a16="http://schemas.microsoft.com/office/drawing/2014/main" id="{BF160EA0-69C1-D248-B84C-A7A48C66A6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62868" y="3613150"/>
            <a:ext cx="850900" cy="2921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199" name="Text Box 8">
            <a:extLst>
              <a:ext uri="{FF2B5EF4-FFF2-40B4-BE49-F238E27FC236}">
                <a16:creationId xmlns:a16="http://schemas.microsoft.com/office/drawing/2014/main" id="{4C1ED843-0E02-7B40-A393-FC330EEB0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5093" y="3727450"/>
            <a:ext cx="1212850" cy="57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3000"/>
              </a:lnSpc>
              <a:spcBef>
                <a:spcPct val="46000"/>
              </a:spcBef>
            </a:pPr>
            <a:r>
              <a:rPr lang="it-IT" altLang="it-IT"/>
              <a:t>Statore o</a:t>
            </a:r>
          </a:p>
          <a:p>
            <a:pPr>
              <a:lnSpc>
                <a:spcPct val="53000"/>
              </a:lnSpc>
              <a:spcBef>
                <a:spcPct val="46000"/>
              </a:spcBef>
            </a:pPr>
            <a:r>
              <a:rPr lang="it-IT" altLang="it-IT"/>
              <a:t>armatura</a:t>
            </a:r>
            <a:endParaRPr lang="en-GB" altLang="it-IT"/>
          </a:p>
        </p:txBody>
      </p:sp>
      <p:sp>
        <p:nvSpPr>
          <p:cNvPr id="8200" name="Line 9">
            <a:extLst>
              <a:ext uri="{FF2B5EF4-FFF2-40B4-BE49-F238E27FC236}">
                <a16:creationId xmlns:a16="http://schemas.microsoft.com/office/drawing/2014/main" id="{FD243311-BDAD-9241-B35E-1DF5FB2731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83868" y="2520950"/>
            <a:ext cx="1308100" cy="33020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01" name="Text Box 10">
            <a:extLst>
              <a:ext uri="{FF2B5EF4-FFF2-40B4-BE49-F238E27FC236}">
                <a16:creationId xmlns:a16="http://schemas.microsoft.com/office/drawing/2014/main" id="{573CA102-5300-CB43-98DD-8A2A0273A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4193" y="2308225"/>
            <a:ext cx="946150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/>
              <a:t>Rotore</a:t>
            </a:r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1552635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id="{7DC7245B-AD94-F34D-9966-9D9125A43B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Modello analitico</a:t>
            </a:r>
          </a:p>
        </p:txBody>
      </p:sp>
      <p:graphicFrame>
        <p:nvGraphicFramePr>
          <p:cNvPr id="9218" name="Object 44">
            <a:extLst>
              <a:ext uri="{FF2B5EF4-FFF2-40B4-BE49-F238E27FC236}">
                <a16:creationId xmlns:a16="http://schemas.microsoft.com/office/drawing/2014/main" id="{6AB51B14-A9EA-DF4C-92C1-10C0001631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3021973"/>
              </p:ext>
            </p:extLst>
          </p:nvPr>
        </p:nvGraphicFramePr>
        <p:xfrm>
          <a:off x="560915" y="3136171"/>
          <a:ext cx="7529512" cy="145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9" name="Equation" r:id="rId3" imgW="173786800" imgH="33642300" progId="Equation.DSMT4">
                  <p:embed/>
                </p:oleObj>
              </mc:Choice>
              <mc:Fallback>
                <p:oleObj name="Equation" r:id="rId3" imgW="173786800" imgH="33642300" progId="Equation.DSMT4">
                  <p:embed/>
                  <p:pic>
                    <p:nvPicPr>
                      <p:cNvPr id="9218" name="Object 44">
                        <a:extLst>
                          <a:ext uri="{FF2B5EF4-FFF2-40B4-BE49-F238E27FC236}">
                            <a16:creationId xmlns:a16="http://schemas.microsoft.com/office/drawing/2014/main" id="{6AB51B14-A9EA-DF4C-92C1-10C0001631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915" y="3136171"/>
                        <a:ext cx="7529512" cy="145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45">
            <a:extLst>
              <a:ext uri="{FF2B5EF4-FFF2-40B4-BE49-F238E27FC236}">
                <a16:creationId xmlns:a16="http://schemas.microsoft.com/office/drawing/2014/main" id="{AEB79A60-FBF1-C14A-A643-5419D7E587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9587871"/>
              </p:ext>
            </p:extLst>
          </p:nvPr>
        </p:nvGraphicFramePr>
        <p:xfrm>
          <a:off x="550596" y="4732464"/>
          <a:ext cx="3582987" cy="171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0" name="Equation" r:id="rId5" imgW="40373300" imgH="19304000" progId="Equation.DSMT4">
                  <p:embed/>
                </p:oleObj>
              </mc:Choice>
              <mc:Fallback>
                <p:oleObj name="Equation" r:id="rId5" imgW="40373300" imgH="19304000" progId="Equation.DSMT4">
                  <p:embed/>
                  <p:pic>
                    <p:nvPicPr>
                      <p:cNvPr id="9219" name="Object 45">
                        <a:extLst>
                          <a:ext uri="{FF2B5EF4-FFF2-40B4-BE49-F238E27FC236}">
                            <a16:creationId xmlns:a16="http://schemas.microsoft.com/office/drawing/2014/main" id="{AEB79A60-FBF1-C14A-A643-5419D7E587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596" y="4732464"/>
                        <a:ext cx="3582987" cy="171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0" name="Rectangle 46">
            <a:extLst>
              <a:ext uri="{FF2B5EF4-FFF2-40B4-BE49-F238E27FC236}">
                <a16:creationId xmlns:a16="http://schemas.microsoft.com/office/drawing/2014/main" id="{BE29D5DD-4D0F-3B4F-A41C-A08528CD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327" y="943832"/>
            <a:ext cx="4241800" cy="205740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endParaRPr lang="en-GB" altLang="it-IT"/>
          </a:p>
        </p:txBody>
      </p:sp>
      <p:sp>
        <p:nvSpPr>
          <p:cNvPr id="9221" name="Text Box 47">
            <a:extLst>
              <a:ext uri="{FF2B5EF4-FFF2-40B4-BE49-F238E27FC236}">
                <a16:creationId xmlns:a16="http://schemas.microsoft.com/office/drawing/2014/main" id="{51562204-DB61-3944-80DC-58650E533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827" y="2542446"/>
            <a:ext cx="1081088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latin typeface="Verdana" panose="020B0604030504040204" pitchFamily="34" charset="0"/>
              </a:rPr>
              <a:t>statore</a:t>
            </a:r>
          </a:p>
        </p:txBody>
      </p:sp>
      <p:sp>
        <p:nvSpPr>
          <p:cNvPr id="9222" name="Text Box 48">
            <a:extLst>
              <a:ext uri="{FF2B5EF4-FFF2-40B4-BE49-F238E27FC236}">
                <a16:creationId xmlns:a16="http://schemas.microsoft.com/office/drawing/2014/main" id="{9B86490F-FA63-DA40-821D-A84845062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4752" y="1640746"/>
            <a:ext cx="958850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latin typeface="Verdana" panose="020B0604030504040204" pitchFamily="34" charset="0"/>
              </a:rPr>
              <a:t>rotore</a:t>
            </a:r>
          </a:p>
        </p:txBody>
      </p:sp>
      <p:grpSp>
        <p:nvGrpSpPr>
          <p:cNvPr id="9223" name="Group 54">
            <a:extLst>
              <a:ext uri="{FF2B5EF4-FFF2-40B4-BE49-F238E27FC236}">
                <a16:creationId xmlns:a16="http://schemas.microsoft.com/office/drawing/2014/main" id="{9E8B8DFF-A44A-7541-9C00-75A493821CC7}"/>
              </a:ext>
            </a:extLst>
          </p:cNvPr>
          <p:cNvGrpSpPr>
            <a:grpSpLocks/>
          </p:cNvGrpSpPr>
          <p:nvPr/>
        </p:nvGrpSpPr>
        <p:grpSpPr bwMode="auto">
          <a:xfrm>
            <a:off x="5699652" y="929545"/>
            <a:ext cx="2471738" cy="1873250"/>
            <a:chOff x="2398" y="471"/>
            <a:chExt cx="1557" cy="1180"/>
          </a:xfrm>
        </p:grpSpPr>
        <p:sp>
          <p:nvSpPr>
            <p:cNvPr id="9265" name="Rectangle 18">
              <a:extLst>
                <a:ext uri="{FF2B5EF4-FFF2-40B4-BE49-F238E27FC236}">
                  <a16:creationId xmlns:a16="http://schemas.microsoft.com/office/drawing/2014/main" id="{BEBD910B-83B2-504C-95BA-E937715FE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" y="1184"/>
              <a:ext cx="24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it-IT">
                  <a:solidFill>
                    <a:schemeClr val="tx1"/>
                  </a:solidFill>
                  <a:latin typeface="Verdana" panose="020B0604030504040204" pitchFamily="34" charset="0"/>
                </a:rPr>
                <a:t>+</a:t>
              </a:r>
            </a:p>
          </p:txBody>
        </p:sp>
        <p:graphicFrame>
          <p:nvGraphicFramePr>
            <p:cNvPr id="9266" name="Object 23">
              <a:extLst>
                <a:ext uri="{FF2B5EF4-FFF2-40B4-BE49-F238E27FC236}">
                  <a16:creationId xmlns:a16="http://schemas.microsoft.com/office/drawing/2014/main" id="{873C9605-6A2D-A64B-80FA-B39F1A12F43D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834" y="736"/>
            <a:ext cx="845" cy="1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81" name="Immagine bitmap" r:id="rId7" imgW="5651500" imgH="723900" progId="Paint.Picture">
                    <p:embed/>
                  </p:oleObj>
                </mc:Choice>
                <mc:Fallback>
                  <p:oleObj name="Immagine bitmap" r:id="rId7" imgW="5651500" imgH="723900" progId="Paint.Picture">
                    <p:embed/>
                    <p:pic>
                      <p:nvPicPr>
                        <p:cNvPr id="9266" name="Object 23">
                          <a:extLst>
                            <a:ext uri="{FF2B5EF4-FFF2-40B4-BE49-F238E27FC236}">
                              <a16:creationId xmlns:a16="http://schemas.microsoft.com/office/drawing/2014/main" id="{873C9605-6A2D-A64B-80FA-B39F1A12F43D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4" y="736"/>
                          <a:ext cx="845" cy="1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67" name="Line 24">
              <a:extLst>
                <a:ext uri="{FF2B5EF4-FFF2-40B4-BE49-F238E27FC236}">
                  <a16:creationId xmlns:a16="http://schemas.microsoft.com/office/drawing/2014/main" id="{BD64816C-1789-B944-8ACC-E09A3D9B9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24" y="793"/>
              <a:ext cx="2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268" name="Line 25">
              <a:extLst>
                <a:ext uri="{FF2B5EF4-FFF2-40B4-BE49-F238E27FC236}">
                  <a16:creationId xmlns:a16="http://schemas.microsoft.com/office/drawing/2014/main" id="{84AF7E5B-508E-AE47-9547-FA4FB4C0F1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0" y="792"/>
              <a:ext cx="17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9269" name="Object 26">
              <a:extLst>
                <a:ext uri="{FF2B5EF4-FFF2-40B4-BE49-F238E27FC236}">
                  <a16:creationId xmlns:a16="http://schemas.microsoft.com/office/drawing/2014/main" id="{D53CE1E3-9B7A-454E-A7F2-07B252E721BB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398" y="960"/>
            <a:ext cx="381" cy="3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82" name="Immagine bitmap" r:id="rId9" imgW="482600" imgH="1524000" progId="Paint.Picture">
                    <p:embed/>
                  </p:oleObj>
                </mc:Choice>
                <mc:Fallback>
                  <p:oleObj name="Immagine bitmap" r:id="rId9" imgW="482600" imgH="1524000" progId="Paint.Picture">
                    <p:embed/>
                    <p:pic>
                      <p:nvPicPr>
                        <p:cNvPr id="9269" name="Object 26">
                          <a:extLst>
                            <a:ext uri="{FF2B5EF4-FFF2-40B4-BE49-F238E27FC236}">
                              <a16:creationId xmlns:a16="http://schemas.microsoft.com/office/drawing/2014/main" id="{D53CE1E3-9B7A-454E-A7F2-07B252E721BB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8" y="960"/>
                          <a:ext cx="381" cy="3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70" name="Line 27">
              <a:extLst>
                <a:ext uri="{FF2B5EF4-FFF2-40B4-BE49-F238E27FC236}">
                  <a16:creationId xmlns:a16="http://schemas.microsoft.com/office/drawing/2014/main" id="{552935CA-C6BD-7646-A8ED-8CC9D7C76D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0" y="1305"/>
              <a:ext cx="0" cy="8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271" name="Line 28">
              <a:extLst>
                <a:ext uri="{FF2B5EF4-FFF2-40B4-BE49-F238E27FC236}">
                  <a16:creationId xmlns:a16="http://schemas.microsoft.com/office/drawing/2014/main" id="{AF338012-2E1F-2440-BB51-D82D4CBC33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1" y="1384"/>
              <a:ext cx="12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272" name="Line 29">
              <a:extLst>
                <a:ext uri="{FF2B5EF4-FFF2-40B4-BE49-F238E27FC236}">
                  <a16:creationId xmlns:a16="http://schemas.microsoft.com/office/drawing/2014/main" id="{A5A4E3F5-031D-494B-B081-C925CB1527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7" y="789"/>
              <a:ext cx="0" cy="1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273" name="Line 30">
              <a:extLst>
                <a:ext uri="{FF2B5EF4-FFF2-40B4-BE49-F238E27FC236}">
                  <a16:creationId xmlns:a16="http://schemas.microsoft.com/office/drawing/2014/main" id="{6EB07095-BD2C-6F4F-A3D8-FDB329C36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916"/>
              <a:ext cx="1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274" name="Rectangle 31">
              <a:extLst>
                <a:ext uri="{FF2B5EF4-FFF2-40B4-BE49-F238E27FC236}">
                  <a16:creationId xmlns:a16="http://schemas.microsoft.com/office/drawing/2014/main" id="{A4546B91-18ED-164C-99F4-4E75AF5A9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" y="899"/>
              <a:ext cx="22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it-IT">
                  <a:solidFill>
                    <a:schemeClr val="tx1"/>
                  </a:solidFill>
                  <a:latin typeface="Verdana" panose="020B0604030504040204" pitchFamily="34" charset="0"/>
                </a:rPr>
                <a:t>i</a:t>
              </a:r>
              <a:r>
                <a:rPr lang="it-IT" altLang="it-IT" baseline="-25000">
                  <a:solidFill>
                    <a:schemeClr val="tx1"/>
                  </a:solidFill>
                  <a:latin typeface="Verdana" panose="020B0604030504040204" pitchFamily="34" charset="0"/>
                </a:rPr>
                <a:t>a</a:t>
              </a:r>
            </a:p>
          </p:txBody>
        </p:sp>
        <p:sp>
          <p:nvSpPr>
            <p:cNvPr id="9275" name="Oval 32">
              <a:extLst>
                <a:ext uri="{FF2B5EF4-FFF2-40B4-BE49-F238E27FC236}">
                  <a16:creationId xmlns:a16="http://schemas.microsoft.com/office/drawing/2014/main" id="{54D066EB-9614-9E48-83CD-BFFB3270C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8" y="764"/>
              <a:ext cx="56" cy="5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endParaRPr lang="en-GB" altLang="it-IT"/>
            </a:p>
          </p:txBody>
        </p:sp>
        <p:sp>
          <p:nvSpPr>
            <p:cNvPr id="9276" name="Oval 33">
              <a:extLst>
                <a:ext uri="{FF2B5EF4-FFF2-40B4-BE49-F238E27FC236}">
                  <a16:creationId xmlns:a16="http://schemas.microsoft.com/office/drawing/2014/main" id="{8C04D5E3-225E-4A40-9137-6D41F012C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" y="1352"/>
              <a:ext cx="56" cy="5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endParaRPr lang="en-GB" altLang="it-IT"/>
            </a:p>
          </p:txBody>
        </p:sp>
        <p:sp>
          <p:nvSpPr>
            <p:cNvPr id="9277" name="Rectangle 34">
              <a:extLst>
                <a:ext uri="{FF2B5EF4-FFF2-40B4-BE49-F238E27FC236}">
                  <a16:creationId xmlns:a16="http://schemas.microsoft.com/office/drawing/2014/main" id="{D89758C8-F497-1C44-AE1D-8E003F7AF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6" y="471"/>
              <a:ext cx="291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it-IT">
                  <a:solidFill>
                    <a:schemeClr val="tx1"/>
                  </a:solidFill>
                  <a:latin typeface="Verdana" panose="020B0604030504040204" pitchFamily="34" charset="0"/>
                </a:rPr>
                <a:t>R</a:t>
              </a:r>
              <a:r>
                <a:rPr lang="it-IT" altLang="it-IT" baseline="-25000">
                  <a:solidFill>
                    <a:schemeClr val="tx1"/>
                  </a:solidFill>
                  <a:latin typeface="Verdana" panose="020B0604030504040204" pitchFamily="34" charset="0"/>
                </a:rPr>
                <a:t>a</a:t>
              </a:r>
            </a:p>
          </p:txBody>
        </p:sp>
        <p:sp>
          <p:nvSpPr>
            <p:cNvPr id="9278" name="Rectangle 35">
              <a:extLst>
                <a:ext uri="{FF2B5EF4-FFF2-40B4-BE49-F238E27FC236}">
                  <a16:creationId xmlns:a16="http://schemas.microsoft.com/office/drawing/2014/main" id="{E2135466-6B22-EF49-B829-47CBB7E17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2" y="979"/>
              <a:ext cx="27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it-IT">
                  <a:solidFill>
                    <a:schemeClr val="tx1"/>
                  </a:solidFill>
                  <a:latin typeface="Verdana" panose="020B0604030504040204" pitchFamily="34" charset="0"/>
                </a:rPr>
                <a:t>L</a:t>
              </a:r>
              <a:r>
                <a:rPr lang="it-IT" altLang="it-IT" baseline="-25000">
                  <a:solidFill>
                    <a:schemeClr val="tx1"/>
                  </a:solidFill>
                  <a:latin typeface="Verdana" panose="020B0604030504040204" pitchFamily="34" charset="0"/>
                </a:rPr>
                <a:t>a</a:t>
              </a:r>
            </a:p>
          </p:txBody>
        </p:sp>
        <p:grpSp>
          <p:nvGrpSpPr>
            <p:cNvPr id="9279" name="Group 39">
              <a:extLst>
                <a:ext uri="{FF2B5EF4-FFF2-40B4-BE49-F238E27FC236}">
                  <a16:creationId xmlns:a16="http://schemas.microsoft.com/office/drawing/2014/main" id="{A2BB49F4-0F5A-964C-990A-A27CB60693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6" y="1288"/>
              <a:ext cx="188" cy="180"/>
              <a:chOff x="2452" y="2880"/>
              <a:chExt cx="188" cy="180"/>
            </a:xfrm>
          </p:grpSpPr>
          <p:sp>
            <p:nvSpPr>
              <p:cNvPr id="9282" name="Oval 36">
                <a:extLst>
                  <a:ext uri="{FF2B5EF4-FFF2-40B4-BE49-F238E27FC236}">
                    <a16:creationId xmlns:a16="http://schemas.microsoft.com/office/drawing/2014/main" id="{55319786-E3FC-4C4E-AB29-C81E531B3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2" y="2880"/>
                <a:ext cx="188" cy="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93000"/>
                  </a:lnSpc>
                  <a:spcBef>
                    <a:spcPct val="46000"/>
                  </a:spcBef>
                </a:pPr>
                <a:endParaRPr lang="en-GB" altLang="it-IT"/>
              </a:p>
            </p:txBody>
          </p:sp>
          <p:sp>
            <p:nvSpPr>
              <p:cNvPr id="9283" name="Line 37">
                <a:extLst>
                  <a:ext uri="{FF2B5EF4-FFF2-40B4-BE49-F238E27FC236}">
                    <a16:creationId xmlns:a16="http://schemas.microsoft.com/office/drawing/2014/main" id="{2B2BDF45-F59F-B443-9C88-AC617D7198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4" y="3004"/>
                <a:ext cx="1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284" name="Line 38">
                <a:extLst>
                  <a:ext uri="{FF2B5EF4-FFF2-40B4-BE49-F238E27FC236}">
                    <a16:creationId xmlns:a16="http://schemas.microsoft.com/office/drawing/2014/main" id="{9EBF95A8-7DED-1943-813F-06AC0E672B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0" y="2952"/>
                <a:ext cx="1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9280" name="Rectangle 40">
              <a:extLst>
                <a:ext uri="{FF2B5EF4-FFF2-40B4-BE49-F238E27FC236}">
                  <a16:creationId xmlns:a16="http://schemas.microsoft.com/office/drawing/2014/main" id="{4D97BDE9-374D-984E-AD4F-3C4E02458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4" y="1399"/>
              <a:ext cx="73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it-IT">
                  <a:solidFill>
                    <a:schemeClr val="tx1"/>
                  </a:solidFill>
                  <a:latin typeface="Verdana" panose="020B0604030504040204" pitchFamily="34" charset="0"/>
                </a:rPr>
                <a:t>f.c.e.m.</a:t>
              </a:r>
              <a:endParaRPr lang="it-IT" altLang="it-IT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9281" name="Rectangle 50">
              <a:extLst>
                <a:ext uri="{FF2B5EF4-FFF2-40B4-BE49-F238E27FC236}">
                  <a16:creationId xmlns:a16="http://schemas.microsoft.com/office/drawing/2014/main" id="{CAF82007-D4EB-0B4D-9C00-F6C1FABD5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" y="929"/>
              <a:ext cx="275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t-IT" altLang="it-IT">
                  <a:solidFill>
                    <a:schemeClr val="tx1"/>
                  </a:solidFill>
                  <a:latin typeface="Verdana" panose="020B0604030504040204" pitchFamily="34" charset="0"/>
                </a:rPr>
                <a:t>v</a:t>
              </a:r>
              <a:r>
                <a:rPr lang="it-IT" altLang="it-IT" baseline="-25000">
                  <a:solidFill>
                    <a:schemeClr val="tx1"/>
                  </a:solidFill>
                  <a:latin typeface="Verdana" panose="020B0604030504040204" pitchFamily="34" charset="0"/>
                </a:rPr>
                <a:t>a</a:t>
              </a:r>
            </a:p>
          </p:txBody>
        </p:sp>
      </p:grpSp>
      <p:grpSp>
        <p:nvGrpSpPr>
          <p:cNvPr id="9224" name="Group 77">
            <a:extLst>
              <a:ext uri="{FF2B5EF4-FFF2-40B4-BE49-F238E27FC236}">
                <a16:creationId xmlns:a16="http://schemas.microsoft.com/office/drawing/2014/main" id="{10D0BFB1-E34A-8E4E-BAEA-3EF64B849C47}"/>
              </a:ext>
            </a:extLst>
          </p:cNvPr>
          <p:cNvGrpSpPr>
            <a:grpSpLocks/>
          </p:cNvGrpSpPr>
          <p:nvPr/>
        </p:nvGrpSpPr>
        <p:grpSpPr bwMode="auto">
          <a:xfrm>
            <a:off x="451377" y="967646"/>
            <a:ext cx="3938588" cy="1500187"/>
            <a:chOff x="812" y="471"/>
            <a:chExt cx="2481" cy="945"/>
          </a:xfrm>
        </p:grpSpPr>
        <p:grpSp>
          <p:nvGrpSpPr>
            <p:cNvPr id="9230" name="Group 68">
              <a:extLst>
                <a:ext uri="{FF2B5EF4-FFF2-40B4-BE49-F238E27FC236}">
                  <a16:creationId xmlns:a16="http://schemas.microsoft.com/office/drawing/2014/main" id="{3D13DCAD-E058-2247-A669-13118BA77A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" y="471"/>
              <a:ext cx="1711" cy="945"/>
              <a:chOff x="812" y="471"/>
              <a:chExt cx="1711" cy="945"/>
            </a:xfrm>
          </p:grpSpPr>
          <p:graphicFrame>
            <p:nvGraphicFramePr>
              <p:cNvPr id="9249" name="Object 4">
                <a:extLst>
                  <a:ext uri="{FF2B5EF4-FFF2-40B4-BE49-F238E27FC236}">
                    <a16:creationId xmlns:a16="http://schemas.microsoft.com/office/drawing/2014/main" id="{219AC2DA-6CD8-F245-8EF5-424E77FD0D3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158" y="736"/>
              <a:ext cx="845" cy="1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3283" name="Immagine bitmap" r:id="rId11" imgW="5651500" imgH="723900" progId="Paint.Picture">
                      <p:embed/>
                    </p:oleObj>
                  </mc:Choice>
                  <mc:Fallback>
                    <p:oleObj name="Immagine bitmap" r:id="rId11" imgW="5651500" imgH="723900" progId="Paint.Picture">
                      <p:embed/>
                      <p:pic>
                        <p:nvPicPr>
                          <p:cNvPr id="9249" name="Object 4">
                            <a:extLst>
                              <a:ext uri="{FF2B5EF4-FFF2-40B4-BE49-F238E27FC236}">
                                <a16:creationId xmlns:a16="http://schemas.microsoft.com/office/drawing/2014/main" id="{219AC2DA-6CD8-F245-8EF5-424E77FD0D3B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58" y="736"/>
                            <a:ext cx="845" cy="1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250" name="Line 5">
                <a:extLst>
                  <a:ext uri="{FF2B5EF4-FFF2-40B4-BE49-F238E27FC236}">
                    <a16:creationId xmlns:a16="http://schemas.microsoft.com/office/drawing/2014/main" id="{6A65D6CF-B872-614E-804C-17FAAA42A2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48" y="793"/>
                <a:ext cx="22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251" name="Line 6">
                <a:extLst>
                  <a:ext uri="{FF2B5EF4-FFF2-40B4-BE49-F238E27FC236}">
                    <a16:creationId xmlns:a16="http://schemas.microsoft.com/office/drawing/2014/main" id="{742CDA7C-B00D-ED46-A412-6ED88573DE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74" y="792"/>
                <a:ext cx="17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graphicFrame>
            <p:nvGraphicFramePr>
              <p:cNvPr id="9252" name="Object 7">
                <a:extLst>
                  <a:ext uri="{FF2B5EF4-FFF2-40B4-BE49-F238E27FC236}">
                    <a16:creationId xmlns:a16="http://schemas.microsoft.com/office/drawing/2014/main" id="{3F05872C-B530-7840-932A-7942D9B2B299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910" y="960"/>
              <a:ext cx="381" cy="3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3284" name="Immagine bitmap" r:id="rId12" imgW="482600" imgH="1524000" progId="Paint.Picture">
                      <p:embed/>
                    </p:oleObj>
                  </mc:Choice>
                  <mc:Fallback>
                    <p:oleObj name="Immagine bitmap" r:id="rId12" imgW="482600" imgH="1524000" progId="Paint.Picture">
                      <p:embed/>
                      <p:pic>
                        <p:nvPicPr>
                          <p:cNvPr id="9252" name="Object 7">
                            <a:extLst>
                              <a:ext uri="{FF2B5EF4-FFF2-40B4-BE49-F238E27FC236}">
                                <a16:creationId xmlns:a16="http://schemas.microsoft.com/office/drawing/2014/main" id="{3F05872C-B530-7840-932A-7942D9B2B299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10" y="960"/>
                            <a:ext cx="381" cy="36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253" name="Line 9">
                <a:extLst>
                  <a:ext uri="{FF2B5EF4-FFF2-40B4-BE49-F238E27FC236}">
                    <a16:creationId xmlns:a16="http://schemas.microsoft.com/office/drawing/2014/main" id="{3341D3C0-32D7-DC43-8A5B-F95EF6149D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2" y="1305"/>
                <a:ext cx="0" cy="8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254" name="Line 10">
                <a:extLst>
                  <a:ext uri="{FF2B5EF4-FFF2-40B4-BE49-F238E27FC236}">
                    <a16:creationId xmlns:a16="http://schemas.microsoft.com/office/drawing/2014/main" id="{AD256439-3D70-AD45-A263-B354D7CBF8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1" y="1388"/>
                <a:ext cx="117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255" name="Line 11">
                <a:extLst>
                  <a:ext uri="{FF2B5EF4-FFF2-40B4-BE49-F238E27FC236}">
                    <a16:creationId xmlns:a16="http://schemas.microsoft.com/office/drawing/2014/main" id="{25694325-0FE8-E64D-AEB4-D128A2AF95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39" y="789"/>
                <a:ext cx="0" cy="18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256" name="Line 15">
                <a:extLst>
                  <a:ext uri="{FF2B5EF4-FFF2-40B4-BE49-F238E27FC236}">
                    <a16:creationId xmlns:a16="http://schemas.microsoft.com/office/drawing/2014/main" id="{8C11D152-9616-9B46-837B-BD0E9A773B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2" y="940"/>
                <a:ext cx="2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257" name="Rectangle 16">
                <a:extLst>
                  <a:ext uri="{FF2B5EF4-FFF2-40B4-BE49-F238E27FC236}">
                    <a16:creationId xmlns:a16="http://schemas.microsoft.com/office/drawing/2014/main" id="{C22A7DD3-F13F-EE4B-82C6-196E8DC36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" y="911"/>
                <a:ext cx="226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it-IT" altLang="it-IT">
                    <a:solidFill>
                      <a:schemeClr val="tx1"/>
                    </a:solidFill>
                    <a:latin typeface="Verdana" panose="020B0604030504040204" pitchFamily="34" charset="0"/>
                  </a:rPr>
                  <a:t>i</a:t>
                </a:r>
                <a:r>
                  <a:rPr lang="it-IT" altLang="it-IT" baseline="-25000">
                    <a:solidFill>
                      <a:schemeClr val="tx1"/>
                    </a:solidFill>
                    <a:latin typeface="Verdana" panose="020B0604030504040204" pitchFamily="34" charset="0"/>
                  </a:rPr>
                  <a:t>e</a:t>
                </a:r>
              </a:p>
            </p:txBody>
          </p:sp>
          <p:sp>
            <p:nvSpPr>
              <p:cNvPr id="9258" name="Oval 19">
                <a:extLst>
                  <a:ext uri="{FF2B5EF4-FFF2-40B4-BE49-F238E27FC236}">
                    <a16:creationId xmlns:a16="http://schemas.microsoft.com/office/drawing/2014/main" id="{5DE15796-62F8-9244-8099-462E1B29B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" y="760"/>
                <a:ext cx="56" cy="56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93000"/>
                  </a:lnSpc>
                  <a:spcBef>
                    <a:spcPct val="46000"/>
                  </a:spcBef>
                </a:pPr>
                <a:endParaRPr lang="en-GB" altLang="it-IT"/>
              </a:p>
            </p:txBody>
          </p:sp>
          <p:sp>
            <p:nvSpPr>
              <p:cNvPr id="9259" name="Oval 20">
                <a:extLst>
                  <a:ext uri="{FF2B5EF4-FFF2-40B4-BE49-F238E27FC236}">
                    <a16:creationId xmlns:a16="http://schemas.microsoft.com/office/drawing/2014/main" id="{6B5268BE-D010-8645-8447-C66B72D9C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" y="1360"/>
                <a:ext cx="56" cy="56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93000"/>
                  </a:lnSpc>
                  <a:spcBef>
                    <a:spcPct val="46000"/>
                  </a:spcBef>
                </a:pPr>
                <a:endParaRPr lang="en-GB" altLang="it-IT"/>
              </a:p>
            </p:txBody>
          </p:sp>
          <p:sp>
            <p:nvSpPr>
              <p:cNvPr id="9260" name="Rectangle 21">
                <a:extLst>
                  <a:ext uri="{FF2B5EF4-FFF2-40B4-BE49-F238E27FC236}">
                    <a16:creationId xmlns:a16="http://schemas.microsoft.com/office/drawing/2014/main" id="{A3A0613C-2A2D-E642-9596-D1784492B5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0" y="471"/>
                <a:ext cx="29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it-IT" altLang="it-IT">
                    <a:solidFill>
                      <a:schemeClr val="tx1"/>
                    </a:solidFill>
                    <a:latin typeface="Verdana" panose="020B0604030504040204" pitchFamily="34" charset="0"/>
                  </a:rPr>
                  <a:t>R</a:t>
                </a:r>
                <a:r>
                  <a:rPr lang="it-IT" altLang="it-IT" baseline="-25000">
                    <a:solidFill>
                      <a:schemeClr val="tx1"/>
                    </a:solidFill>
                    <a:latin typeface="Verdana" panose="020B0604030504040204" pitchFamily="34" charset="0"/>
                  </a:rPr>
                  <a:t>e</a:t>
                </a:r>
              </a:p>
            </p:txBody>
          </p:sp>
          <p:sp>
            <p:nvSpPr>
              <p:cNvPr id="9261" name="Rectangle 22">
                <a:extLst>
                  <a:ext uri="{FF2B5EF4-FFF2-40B4-BE49-F238E27FC236}">
                    <a16:creationId xmlns:a16="http://schemas.microsoft.com/office/drawing/2014/main" id="{4E9A4C3C-535B-AC4F-A395-2640F95CE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8" y="1003"/>
                <a:ext cx="272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it-IT" altLang="it-IT">
                    <a:solidFill>
                      <a:schemeClr val="tx1"/>
                    </a:solidFill>
                    <a:latin typeface="Verdana" panose="020B0604030504040204" pitchFamily="34" charset="0"/>
                  </a:rPr>
                  <a:t>L</a:t>
                </a:r>
                <a:r>
                  <a:rPr lang="it-IT" altLang="it-IT" baseline="-25000">
                    <a:solidFill>
                      <a:schemeClr val="tx1"/>
                    </a:solidFill>
                    <a:latin typeface="Verdana" panose="020B0604030504040204" pitchFamily="34" charset="0"/>
                  </a:rPr>
                  <a:t>e</a:t>
                </a:r>
              </a:p>
            </p:txBody>
          </p:sp>
          <p:sp>
            <p:nvSpPr>
              <p:cNvPr id="9262" name="AutoShape 41">
                <a:extLst>
                  <a:ext uri="{FF2B5EF4-FFF2-40B4-BE49-F238E27FC236}">
                    <a16:creationId xmlns:a16="http://schemas.microsoft.com/office/drawing/2014/main" id="{6F53C83E-A3F4-5741-9D12-F4993A41A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6" y="1092"/>
                <a:ext cx="208" cy="120"/>
              </a:xfrm>
              <a:prstGeom prst="rightArrow">
                <a:avLst>
                  <a:gd name="adj1" fmla="val 50000"/>
                  <a:gd name="adj2" fmla="val 43333"/>
                </a:avLst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93000"/>
                  </a:lnSpc>
                  <a:spcBef>
                    <a:spcPct val="46000"/>
                  </a:spcBef>
                </a:pPr>
                <a:endParaRPr lang="en-GB" altLang="it-IT"/>
              </a:p>
            </p:txBody>
          </p:sp>
          <p:sp>
            <p:nvSpPr>
              <p:cNvPr id="9263" name="Rectangle 42">
                <a:extLst>
                  <a:ext uri="{FF2B5EF4-FFF2-40B4-BE49-F238E27FC236}">
                    <a16:creationId xmlns:a16="http://schemas.microsoft.com/office/drawing/2014/main" id="{66B15E80-2FC0-C44F-9B01-A9B350DD7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8" y="851"/>
                <a:ext cx="30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it-IT" altLang="it-IT">
                    <a:solidFill>
                      <a:schemeClr val="tx1"/>
                    </a:solidFill>
                    <a:latin typeface="Symbol" pitchFamily="2" charset="2"/>
                  </a:rPr>
                  <a:t>F</a:t>
                </a:r>
                <a:r>
                  <a:rPr lang="it-IT" altLang="it-IT" baseline="-25000">
                    <a:solidFill>
                      <a:schemeClr val="tx1"/>
                    </a:solidFill>
                    <a:latin typeface="Verdana" panose="020B0604030504040204" pitchFamily="34" charset="0"/>
                  </a:rPr>
                  <a:t>e</a:t>
                </a:r>
              </a:p>
            </p:txBody>
          </p:sp>
          <p:sp>
            <p:nvSpPr>
              <p:cNvPr id="9264" name="Rectangle 49">
                <a:extLst>
                  <a:ext uri="{FF2B5EF4-FFF2-40B4-BE49-F238E27FC236}">
                    <a16:creationId xmlns:a16="http://schemas.microsoft.com/office/drawing/2014/main" id="{9865206D-9852-174C-8AA0-6C58B8FD5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2" y="911"/>
                <a:ext cx="276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it-IT" altLang="it-IT">
                    <a:solidFill>
                      <a:schemeClr val="tx1"/>
                    </a:solidFill>
                    <a:latin typeface="Verdana" panose="020B0604030504040204" pitchFamily="34" charset="0"/>
                  </a:rPr>
                  <a:t>v</a:t>
                </a:r>
                <a:r>
                  <a:rPr lang="it-IT" altLang="it-IT" baseline="-25000">
                    <a:solidFill>
                      <a:schemeClr val="tx1"/>
                    </a:solidFill>
                    <a:latin typeface="Verdana" panose="020B0604030504040204" pitchFamily="34" charset="0"/>
                  </a:rPr>
                  <a:t>e</a:t>
                </a:r>
              </a:p>
            </p:txBody>
          </p:sp>
        </p:grpSp>
        <p:grpSp>
          <p:nvGrpSpPr>
            <p:cNvPr id="9231" name="Group 76">
              <a:extLst>
                <a:ext uri="{FF2B5EF4-FFF2-40B4-BE49-F238E27FC236}">
                  <a16:creationId xmlns:a16="http://schemas.microsoft.com/office/drawing/2014/main" id="{DAFDFA9F-E93C-0D4D-BFB3-70C5D2C3A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0" y="757"/>
              <a:ext cx="833" cy="656"/>
              <a:chOff x="2460" y="757"/>
              <a:chExt cx="833" cy="656"/>
            </a:xfrm>
          </p:grpSpPr>
          <p:grpSp>
            <p:nvGrpSpPr>
              <p:cNvPr id="9232" name="Group 61">
                <a:extLst>
                  <a:ext uri="{FF2B5EF4-FFF2-40B4-BE49-F238E27FC236}">
                    <a16:creationId xmlns:a16="http://schemas.microsoft.com/office/drawing/2014/main" id="{8F7C2964-49D0-B945-8985-7B3FB9B6E6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13" y="999"/>
                <a:ext cx="236" cy="276"/>
                <a:chOff x="3012" y="972"/>
                <a:chExt cx="236" cy="276"/>
              </a:xfrm>
            </p:grpSpPr>
            <p:grpSp>
              <p:nvGrpSpPr>
                <p:cNvPr id="9243" name="Group 57">
                  <a:extLst>
                    <a:ext uri="{FF2B5EF4-FFF2-40B4-BE49-F238E27FC236}">
                      <a16:creationId xmlns:a16="http://schemas.microsoft.com/office/drawing/2014/main" id="{A90B1771-5B0F-6F43-A8F5-4D0A656139C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12" y="972"/>
                  <a:ext cx="236" cy="276"/>
                  <a:chOff x="3012" y="972"/>
                  <a:chExt cx="236" cy="276"/>
                </a:xfrm>
              </p:grpSpPr>
              <p:sp>
                <p:nvSpPr>
                  <p:cNvPr id="9247" name="Rectangle 56">
                    <a:extLst>
                      <a:ext uri="{FF2B5EF4-FFF2-40B4-BE49-F238E27FC236}">
                        <a16:creationId xmlns:a16="http://schemas.microsoft.com/office/drawing/2014/main" id="{5C878C0D-748D-874F-AAD5-235DFB8783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88" y="972"/>
                    <a:ext cx="84" cy="276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accent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accent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accent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accent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accent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accent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accent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accent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accent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accent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93000"/>
                      </a:lnSpc>
                      <a:spcBef>
                        <a:spcPct val="46000"/>
                      </a:spcBef>
                    </a:pPr>
                    <a:endParaRPr lang="en-GB" altLang="it-IT"/>
                  </a:p>
                </p:txBody>
              </p:sp>
              <p:sp>
                <p:nvSpPr>
                  <p:cNvPr id="9248" name="Oval 55">
                    <a:extLst>
                      <a:ext uri="{FF2B5EF4-FFF2-40B4-BE49-F238E27FC236}">
                        <a16:creationId xmlns:a16="http://schemas.microsoft.com/office/drawing/2014/main" id="{188E8BBD-867B-E44D-8A40-66514CE817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2" y="992"/>
                    <a:ext cx="236" cy="2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accent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2000">
                        <a:solidFill>
                          <a:schemeClr val="accent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2000">
                        <a:solidFill>
                          <a:schemeClr val="accent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2000">
                        <a:solidFill>
                          <a:schemeClr val="accent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2000">
                        <a:solidFill>
                          <a:schemeClr val="accent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accent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accent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accent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accent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93000"/>
                      </a:lnSpc>
                      <a:spcBef>
                        <a:spcPct val="46000"/>
                      </a:spcBef>
                    </a:pPr>
                    <a:endParaRPr lang="en-GB" altLang="it-IT"/>
                  </a:p>
                </p:txBody>
              </p:sp>
            </p:grpSp>
            <p:sp>
              <p:nvSpPr>
                <p:cNvPr id="9244" name="Arc 58">
                  <a:extLst>
                    <a:ext uri="{FF2B5EF4-FFF2-40B4-BE49-F238E27FC236}">
                      <a16:creationId xmlns:a16="http://schemas.microsoft.com/office/drawing/2014/main" id="{6D82CAB4-1C0F-A049-8D89-D0D2BAAD77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068" y="1011"/>
                  <a:ext cx="172" cy="55"/>
                </a:xfrm>
                <a:custGeom>
                  <a:avLst/>
                  <a:gdLst>
                    <a:gd name="T0" fmla="*/ 0 w 21600"/>
                    <a:gd name="T1" fmla="*/ 0 h 21600"/>
                    <a:gd name="T2" fmla="*/ 1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9245" name="Arc 59">
                  <a:extLst>
                    <a:ext uri="{FF2B5EF4-FFF2-40B4-BE49-F238E27FC236}">
                      <a16:creationId xmlns:a16="http://schemas.microsoft.com/office/drawing/2014/main" id="{FAD10647-DD0D-3842-A700-23DF41B95A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028" y="1051"/>
                  <a:ext cx="218" cy="79"/>
                </a:xfrm>
                <a:custGeom>
                  <a:avLst/>
                  <a:gdLst>
                    <a:gd name="T0" fmla="*/ 0 w 22204"/>
                    <a:gd name="T1" fmla="*/ 0 h 21600"/>
                    <a:gd name="T2" fmla="*/ 2 w 22204"/>
                    <a:gd name="T3" fmla="*/ 0 h 21600"/>
                    <a:gd name="T4" fmla="*/ 0 w 22204"/>
                    <a:gd name="T5" fmla="*/ 0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2204" h="21600" fill="none" extrusionOk="0">
                      <a:moveTo>
                        <a:pt x="0" y="8"/>
                      </a:moveTo>
                      <a:cubicBezTo>
                        <a:pt x="201" y="2"/>
                        <a:pt x="402" y="0"/>
                        <a:pt x="604" y="0"/>
                      </a:cubicBezTo>
                      <a:cubicBezTo>
                        <a:pt x="12533" y="0"/>
                        <a:pt x="22204" y="9670"/>
                        <a:pt x="22204" y="21600"/>
                      </a:cubicBezTo>
                    </a:path>
                    <a:path w="22204" h="21600" stroke="0" extrusionOk="0">
                      <a:moveTo>
                        <a:pt x="0" y="8"/>
                      </a:moveTo>
                      <a:cubicBezTo>
                        <a:pt x="201" y="2"/>
                        <a:pt x="402" y="0"/>
                        <a:pt x="604" y="0"/>
                      </a:cubicBezTo>
                      <a:cubicBezTo>
                        <a:pt x="12533" y="0"/>
                        <a:pt x="22204" y="9670"/>
                        <a:pt x="22204" y="21600"/>
                      </a:cubicBezTo>
                      <a:lnTo>
                        <a:pt x="604" y="2160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9246" name="Arc 60">
                  <a:extLst>
                    <a:ext uri="{FF2B5EF4-FFF2-40B4-BE49-F238E27FC236}">
                      <a16:creationId xmlns:a16="http://schemas.microsoft.com/office/drawing/2014/main" id="{057D6D45-9577-B146-9386-2F9633FEE8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014" y="1110"/>
                  <a:ext cx="212" cy="78"/>
                </a:xfrm>
                <a:custGeom>
                  <a:avLst/>
                  <a:gdLst>
                    <a:gd name="T0" fmla="*/ 0 w 21600"/>
                    <a:gd name="T1" fmla="*/ 0 h 21567"/>
                    <a:gd name="T2" fmla="*/ 2 w 21600"/>
                    <a:gd name="T3" fmla="*/ 0 h 21567"/>
                    <a:gd name="T4" fmla="*/ 0 w 21600"/>
                    <a:gd name="T5" fmla="*/ 0 h 21567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567" fill="none" extrusionOk="0">
                      <a:moveTo>
                        <a:pt x="1198" y="0"/>
                      </a:moveTo>
                      <a:cubicBezTo>
                        <a:pt x="12644" y="636"/>
                        <a:pt x="21600" y="10103"/>
                        <a:pt x="21600" y="21567"/>
                      </a:cubicBezTo>
                    </a:path>
                    <a:path w="21600" h="21567" stroke="0" extrusionOk="0">
                      <a:moveTo>
                        <a:pt x="1198" y="0"/>
                      </a:moveTo>
                      <a:cubicBezTo>
                        <a:pt x="12644" y="636"/>
                        <a:pt x="21600" y="10103"/>
                        <a:pt x="21600" y="21567"/>
                      </a:cubicBezTo>
                      <a:lnTo>
                        <a:pt x="0" y="21567"/>
                      </a:lnTo>
                      <a:lnTo>
                        <a:pt x="1198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sp>
            <p:nvSpPr>
              <p:cNvPr id="9233" name="Line 62">
                <a:extLst>
                  <a:ext uri="{FF2B5EF4-FFF2-40B4-BE49-F238E27FC236}">
                    <a16:creationId xmlns:a16="http://schemas.microsoft.com/office/drawing/2014/main" id="{7E2B9546-03F4-AC4C-9186-93D421277D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27" y="783"/>
                <a:ext cx="0" cy="21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234" name="Line 63">
                <a:extLst>
                  <a:ext uri="{FF2B5EF4-FFF2-40B4-BE49-F238E27FC236}">
                    <a16:creationId xmlns:a16="http://schemas.microsoft.com/office/drawing/2014/main" id="{080185EA-D371-0943-BE27-1F2A78D617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3" y="1278"/>
                <a:ext cx="0" cy="10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235" name="Line 64">
                <a:extLst>
                  <a:ext uri="{FF2B5EF4-FFF2-40B4-BE49-F238E27FC236}">
                    <a16:creationId xmlns:a16="http://schemas.microsoft.com/office/drawing/2014/main" id="{AEF1A423-B34D-AB4A-A874-83472C4956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3" y="1380"/>
                <a:ext cx="35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236" name="Line 65">
                <a:extLst>
                  <a:ext uri="{FF2B5EF4-FFF2-40B4-BE49-F238E27FC236}">
                    <a16:creationId xmlns:a16="http://schemas.microsoft.com/office/drawing/2014/main" id="{D81317ED-E38D-3E49-90C8-6B8F56A454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7" y="786"/>
                <a:ext cx="35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237" name="Oval 66">
                <a:extLst>
                  <a:ext uri="{FF2B5EF4-FFF2-40B4-BE49-F238E27FC236}">
                    <a16:creationId xmlns:a16="http://schemas.microsoft.com/office/drawing/2014/main" id="{6A0356A1-8514-254A-927B-A8808186A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2" y="757"/>
                <a:ext cx="56" cy="56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93000"/>
                  </a:lnSpc>
                  <a:spcBef>
                    <a:spcPct val="46000"/>
                  </a:spcBef>
                </a:pPr>
                <a:endParaRPr lang="en-GB" altLang="it-IT"/>
              </a:p>
            </p:txBody>
          </p:sp>
          <p:sp>
            <p:nvSpPr>
              <p:cNvPr id="9238" name="Oval 67">
                <a:extLst>
                  <a:ext uri="{FF2B5EF4-FFF2-40B4-BE49-F238E27FC236}">
                    <a16:creationId xmlns:a16="http://schemas.microsoft.com/office/drawing/2014/main" id="{CD7AB8C8-5E67-864C-B574-03E39D401D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2" y="1357"/>
                <a:ext cx="56" cy="56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93000"/>
                  </a:lnSpc>
                  <a:spcBef>
                    <a:spcPct val="46000"/>
                  </a:spcBef>
                </a:pPr>
                <a:endParaRPr lang="en-GB" altLang="it-IT"/>
              </a:p>
            </p:txBody>
          </p:sp>
          <p:sp>
            <p:nvSpPr>
              <p:cNvPr id="9239" name="Line 71">
                <a:extLst>
                  <a:ext uri="{FF2B5EF4-FFF2-40B4-BE49-F238E27FC236}">
                    <a16:creationId xmlns:a16="http://schemas.microsoft.com/office/drawing/2014/main" id="{1CB64EC6-2C1F-194D-A1FB-D32FD1A230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2700000">
                <a:off x="2796" y="1002"/>
                <a:ext cx="14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240" name="Line 72">
                <a:extLst>
                  <a:ext uri="{FF2B5EF4-FFF2-40B4-BE49-F238E27FC236}">
                    <a16:creationId xmlns:a16="http://schemas.microsoft.com/office/drawing/2014/main" id="{D15F14E2-D172-1741-874B-9FF26E5EBB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2700000">
                <a:off x="2460" y="1254"/>
                <a:ext cx="30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241" name="Freeform 74">
                <a:extLst>
                  <a:ext uri="{FF2B5EF4-FFF2-40B4-BE49-F238E27FC236}">
                    <a16:creationId xmlns:a16="http://schemas.microsoft.com/office/drawing/2014/main" id="{2D22BF02-DEA3-5642-9680-3CB07993B8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3" y="1264"/>
                <a:ext cx="174" cy="107"/>
              </a:xfrm>
              <a:custGeom>
                <a:avLst/>
                <a:gdLst>
                  <a:gd name="T0" fmla="*/ 174 w 174"/>
                  <a:gd name="T1" fmla="*/ 107 h 107"/>
                  <a:gd name="T2" fmla="*/ 156 w 174"/>
                  <a:gd name="T3" fmla="*/ 50 h 107"/>
                  <a:gd name="T4" fmla="*/ 108 w 174"/>
                  <a:gd name="T5" fmla="*/ 8 h 107"/>
                  <a:gd name="T6" fmla="*/ 63 w 174"/>
                  <a:gd name="T7" fmla="*/ 5 h 107"/>
                  <a:gd name="T8" fmla="*/ 0 w 174"/>
                  <a:gd name="T9" fmla="*/ 35 h 1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4" h="107">
                    <a:moveTo>
                      <a:pt x="174" y="107"/>
                    </a:moveTo>
                    <a:cubicBezTo>
                      <a:pt x="170" y="86"/>
                      <a:pt x="167" y="66"/>
                      <a:pt x="156" y="50"/>
                    </a:cubicBezTo>
                    <a:cubicBezTo>
                      <a:pt x="145" y="34"/>
                      <a:pt x="123" y="16"/>
                      <a:pt x="108" y="8"/>
                    </a:cubicBezTo>
                    <a:cubicBezTo>
                      <a:pt x="93" y="0"/>
                      <a:pt x="81" y="1"/>
                      <a:pt x="63" y="5"/>
                    </a:cubicBezTo>
                    <a:cubicBezTo>
                      <a:pt x="45" y="9"/>
                      <a:pt x="22" y="22"/>
                      <a:pt x="0" y="35"/>
                    </a:cubicBez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242" name="Text Box 75">
                <a:extLst>
                  <a:ext uri="{FF2B5EF4-FFF2-40B4-BE49-F238E27FC236}">
                    <a16:creationId xmlns:a16="http://schemas.microsoft.com/office/drawing/2014/main" id="{155FE105-CC06-FA4B-9299-33521BC791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0" y="947"/>
                <a:ext cx="273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accent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marL="279400" indent="-2794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it-IT" altLang="it-IT">
                    <a:solidFill>
                      <a:schemeClr val="tx1"/>
                    </a:solidFill>
                    <a:latin typeface="Verdana" panose="020B0604030504040204" pitchFamily="34" charset="0"/>
                  </a:rPr>
                  <a:t>v</a:t>
                </a:r>
                <a:r>
                  <a:rPr lang="it-IT" altLang="it-IT" baseline="-25000">
                    <a:solidFill>
                      <a:schemeClr val="tx1"/>
                    </a:solidFill>
                    <a:latin typeface="Verdana" panose="020B0604030504040204" pitchFamily="34" charset="0"/>
                  </a:rPr>
                  <a:t>a</a:t>
                </a:r>
                <a:endParaRPr lang="it-IT" altLang="it-IT" sz="2800" b="1">
                  <a:latin typeface="Comic Sans MS" panose="030F0902030302020204" pitchFamily="66" charset="0"/>
                </a:endParaRPr>
              </a:p>
            </p:txBody>
          </p:sp>
        </p:grpSp>
      </p:grpSp>
      <p:sp>
        <p:nvSpPr>
          <p:cNvPr id="9225" name="Rectangle 78">
            <a:extLst>
              <a:ext uri="{FF2B5EF4-FFF2-40B4-BE49-F238E27FC236}">
                <a16:creationId xmlns:a16="http://schemas.microsoft.com/office/drawing/2014/main" id="{AA24C559-7CE0-3C4F-9681-90D3EF623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3427" y="956532"/>
            <a:ext cx="4241800" cy="205740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endParaRPr lang="en-GB" altLang="it-IT"/>
          </a:p>
        </p:txBody>
      </p:sp>
      <p:sp>
        <p:nvSpPr>
          <p:cNvPr id="9226" name="Text Box 79">
            <a:extLst>
              <a:ext uri="{FF2B5EF4-FFF2-40B4-BE49-F238E27FC236}">
                <a16:creationId xmlns:a16="http://schemas.microsoft.com/office/drawing/2014/main" id="{6E783699-51FC-C548-954C-D1495B84A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4752" y="2517046"/>
            <a:ext cx="958850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>
                <a:latin typeface="Verdana" panose="020B0604030504040204" pitchFamily="34" charset="0"/>
              </a:rPr>
              <a:t>rotore</a:t>
            </a:r>
          </a:p>
        </p:txBody>
      </p:sp>
      <p:sp>
        <p:nvSpPr>
          <p:cNvPr id="9227" name="Text Box 82">
            <a:extLst>
              <a:ext uri="{FF2B5EF4-FFF2-40B4-BE49-F238E27FC236}">
                <a16:creationId xmlns:a16="http://schemas.microsoft.com/office/drawing/2014/main" id="{E6FFAC85-6016-394D-85E4-F094C56B5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7052" y="4795107"/>
            <a:ext cx="28575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 sz="2400" b="1">
                <a:solidFill>
                  <a:schemeClr val="accent1"/>
                </a:solidFill>
                <a:latin typeface="Comic Sans MS" panose="030F0902030302020204" pitchFamily="66" charset="0"/>
              </a:rPr>
              <a:t>termini non lineari</a:t>
            </a:r>
            <a:endParaRPr lang="en-GB" altLang="it-IT" sz="2400" b="1">
              <a:solidFill>
                <a:schemeClr val="accent1"/>
              </a:solidFill>
              <a:latin typeface="Comic Sans MS" panose="030F0902030302020204" pitchFamily="66" charset="0"/>
            </a:endParaRPr>
          </a:p>
        </p:txBody>
      </p:sp>
      <p:sp>
        <p:nvSpPr>
          <p:cNvPr id="9228" name="Freeform 83">
            <a:extLst>
              <a:ext uri="{FF2B5EF4-FFF2-40B4-BE49-F238E27FC236}">
                <a16:creationId xmlns:a16="http://schemas.microsoft.com/office/drawing/2014/main" id="{EFC2296C-E4F3-5A42-9C4E-DCCE86801DC2}"/>
              </a:ext>
            </a:extLst>
          </p:cNvPr>
          <p:cNvSpPr>
            <a:spLocks/>
          </p:cNvSpPr>
          <p:nvPr/>
        </p:nvSpPr>
        <p:spPr bwMode="auto">
          <a:xfrm>
            <a:off x="2908827" y="4068032"/>
            <a:ext cx="2247900" cy="914400"/>
          </a:xfrm>
          <a:custGeom>
            <a:avLst/>
            <a:gdLst>
              <a:gd name="T0" fmla="*/ 2147483646 w 1416"/>
              <a:gd name="T1" fmla="*/ 1451610000 h 576"/>
              <a:gd name="T2" fmla="*/ 2147483646 w 1416"/>
              <a:gd name="T3" fmla="*/ 1249997500 h 576"/>
              <a:gd name="T4" fmla="*/ 1169352500 w 1416"/>
              <a:gd name="T5" fmla="*/ 907256250 h 576"/>
              <a:gd name="T6" fmla="*/ 463708750 w 1416"/>
              <a:gd name="T7" fmla="*/ 504031250 h 576"/>
              <a:gd name="T8" fmla="*/ 0 w 1416"/>
              <a:gd name="T9" fmla="*/ 0 h 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16" h="576">
                <a:moveTo>
                  <a:pt x="1416" y="576"/>
                </a:moveTo>
                <a:cubicBezTo>
                  <a:pt x="1223" y="554"/>
                  <a:pt x="1031" y="532"/>
                  <a:pt x="872" y="496"/>
                </a:cubicBezTo>
                <a:cubicBezTo>
                  <a:pt x="713" y="460"/>
                  <a:pt x="579" y="409"/>
                  <a:pt x="464" y="360"/>
                </a:cubicBezTo>
                <a:cubicBezTo>
                  <a:pt x="349" y="311"/>
                  <a:pt x="261" y="260"/>
                  <a:pt x="184" y="200"/>
                </a:cubicBezTo>
                <a:cubicBezTo>
                  <a:pt x="107" y="140"/>
                  <a:pt x="31" y="33"/>
                  <a:pt x="0" y="0"/>
                </a:cubicBezTo>
              </a:path>
            </a:pathLst>
          </a:cu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229" name="Freeform 84">
            <a:extLst>
              <a:ext uri="{FF2B5EF4-FFF2-40B4-BE49-F238E27FC236}">
                <a16:creationId xmlns:a16="http://schemas.microsoft.com/office/drawing/2014/main" id="{03015B13-AFEA-C543-BDF6-E4ED5932A09E}"/>
              </a:ext>
            </a:extLst>
          </p:cNvPr>
          <p:cNvSpPr>
            <a:spLocks/>
          </p:cNvSpPr>
          <p:nvPr/>
        </p:nvSpPr>
        <p:spPr bwMode="auto">
          <a:xfrm>
            <a:off x="2642127" y="4461732"/>
            <a:ext cx="2374900" cy="520700"/>
          </a:xfrm>
          <a:custGeom>
            <a:avLst/>
            <a:gdLst>
              <a:gd name="T0" fmla="*/ 2147483646 w 1496"/>
              <a:gd name="T1" fmla="*/ 826611250 h 328"/>
              <a:gd name="T2" fmla="*/ 2147483646 w 1496"/>
              <a:gd name="T3" fmla="*/ 645160000 h 328"/>
              <a:gd name="T4" fmla="*/ 907256250 w 1496"/>
              <a:gd name="T5" fmla="*/ 262096250 h 328"/>
              <a:gd name="T6" fmla="*/ 0 w 1496"/>
              <a:gd name="T7" fmla="*/ 0 h 32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96" h="328">
                <a:moveTo>
                  <a:pt x="1496" y="328"/>
                </a:moveTo>
                <a:cubicBezTo>
                  <a:pt x="1294" y="310"/>
                  <a:pt x="1093" y="293"/>
                  <a:pt x="904" y="256"/>
                </a:cubicBezTo>
                <a:cubicBezTo>
                  <a:pt x="715" y="219"/>
                  <a:pt x="511" y="147"/>
                  <a:pt x="360" y="104"/>
                </a:cubicBezTo>
                <a:cubicBezTo>
                  <a:pt x="209" y="61"/>
                  <a:pt x="104" y="30"/>
                  <a:pt x="0" y="0"/>
                </a:cubicBezTo>
              </a:path>
            </a:pathLst>
          </a:cu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EE75D4BC-6028-2747-B559-8275F33A8F2E}"/>
                  </a:ext>
                </a:extLst>
              </p14:cNvPr>
              <p14:cNvContentPartPr/>
              <p14:nvPr/>
            </p14:nvContentPartPr>
            <p14:xfrm>
              <a:off x="741240" y="2990520"/>
              <a:ext cx="7886520" cy="318024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EE75D4BC-6028-2747-B559-8275F33A8F2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1880" y="2981160"/>
                <a:ext cx="7905240" cy="319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7342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id="{B6B63875-7DA1-2145-A7E8-1146DFDA30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Eccitazione costante</a:t>
            </a:r>
            <a:endParaRPr lang="en-GB" altLang="it-IT"/>
          </a:p>
        </p:txBody>
      </p:sp>
      <p:graphicFrame>
        <p:nvGraphicFramePr>
          <p:cNvPr id="10242" name="Object 4">
            <a:extLst>
              <a:ext uri="{FF2B5EF4-FFF2-40B4-BE49-F238E27FC236}">
                <a16:creationId xmlns:a16="http://schemas.microsoft.com/office/drawing/2014/main" id="{69A93002-A24A-E942-81AA-D22E5FE780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595480"/>
              </p:ext>
            </p:extLst>
          </p:nvPr>
        </p:nvGraphicFramePr>
        <p:xfrm>
          <a:off x="5861050" y="2059845"/>
          <a:ext cx="1841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3" name="Equation" r:id="rId3" imgW="42418000" imgH="8483600" progId="Equation.DSMT4">
                  <p:embed/>
                </p:oleObj>
              </mc:Choice>
              <mc:Fallback>
                <p:oleObj name="Equation" r:id="rId3" imgW="42418000" imgH="8483600" progId="Equation.DSMT4">
                  <p:embed/>
                  <p:pic>
                    <p:nvPicPr>
                      <p:cNvPr id="10242" name="Object 4">
                        <a:extLst>
                          <a:ext uri="{FF2B5EF4-FFF2-40B4-BE49-F238E27FC236}">
                            <a16:creationId xmlns:a16="http://schemas.microsoft.com/office/drawing/2014/main" id="{69A93002-A24A-E942-81AA-D22E5FE780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1050" y="2059845"/>
                        <a:ext cx="18415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5">
            <a:extLst>
              <a:ext uri="{FF2B5EF4-FFF2-40B4-BE49-F238E27FC236}">
                <a16:creationId xmlns:a16="http://schemas.microsoft.com/office/drawing/2014/main" id="{93775F58-6D18-9D46-B8CE-710B960F7B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873195"/>
              </p:ext>
            </p:extLst>
          </p:nvPr>
        </p:nvGraphicFramePr>
        <p:xfrm>
          <a:off x="6203950" y="1539145"/>
          <a:ext cx="2159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4" name="Equation" r:id="rId5" imgW="4978400" imgH="7315200" progId="Equation.DSMT4">
                  <p:embed/>
                </p:oleObj>
              </mc:Choice>
              <mc:Fallback>
                <p:oleObj name="Equation" r:id="rId5" imgW="4978400" imgH="7315200" progId="Equation.DSMT4">
                  <p:embed/>
                  <p:pic>
                    <p:nvPicPr>
                      <p:cNvPr id="10243" name="Object 5">
                        <a:extLst>
                          <a:ext uri="{FF2B5EF4-FFF2-40B4-BE49-F238E27FC236}">
                            <a16:creationId xmlns:a16="http://schemas.microsoft.com/office/drawing/2014/main" id="{93775F58-6D18-9D46-B8CE-710B960F7B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3950" y="1539145"/>
                        <a:ext cx="2159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6">
            <a:extLst>
              <a:ext uri="{FF2B5EF4-FFF2-40B4-BE49-F238E27FC236}">
                <a16:creationId xmlns:a16="http://schemas.microsoft.com/office/drawing/2014/main" id="{59C86D66-41B1-A247-A7FF-306FE9432B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039176"/>
              </p:ext>
            </p:extLst>
          </p:nvPr>
        </p:nvGraphicFramePr>
        <p:xfrm>
          <a:off x="838200" y="3539395"/>
          <a:ext cx="6858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5" name="Equation" r:id="rId7" imgW="157988000" imgH="18135600" progId="Equation.DSMT4">
                  <p:embed/>
                </p:oleObj>
              </mc:Choice>
              <mc:Fallback>
                <p:oleObj name="Equation" r:id="rId7" imgW="157988000" imgH="18135600" progId="Equation.DSMT4">
                  <p:embed/>
                  <p:pic>
                    <p:nvPicPr>
                      <p:cNvPr id="10244" name="Object 6">
                        <a:extLst>
                          <a:ext uri="{FF2B5EF4-FFF2-40B4-BE49-F238E27FC236}">
                            <a16:creationId xmlns:a16="http://schemas.microsoft.com/office/drawing/2014/main" id="{59C86D66-41B1-A247-A7FF-306FE9432B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539395"/>
                        <a:ext cx="68580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7">
            <a:extLst>
              <a:ext uri="{FF2B5EF4-FFF2-40B4-BE49-F238E27FC236}">
                <a16:creationId xmlns:a16="http://schemas.microsoft.com/office/drawing/2014/main" id="{763EFF4A-7B67-B644-AF21-76AE40FEE1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946850"/>
              </p:ext>
            </p:extLst>
          </p:nvPr>
        </p:nvGraphicFramePr>
        <p:xfrm>
          <a:off x="850900" y="5031645"/>
          <a:ext cx="75692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6" name="Equation" r:id="rId9" imgW="174371000" imgH="20193000" progId="Equation.DSMT4">
                  <p:embed/>
                </p:oleObj>
              </mc:Choice>
              <mc:Fallback>
                <p:oleObj name="Equation" r:id="rId9" imgW="174371000" imgH="20193000" progId="Equation.DSMT4">
                  <p:embed/>
                  <p:pic>
                    <p:nvPicPr>
                      <p:cNvPr id="10245" name="Object 7">
                        <a:extLst>
                          <a:ext uri="{FF2B5EF4-FFF2-40B4-BE49-F238E27FC236}">
                            <a16:creationId xmlns:a16="http://schemas.microsoft.com/office/drawing/2014/main" id="{763EFF4A-7B67-B644-AF21-76AE40FEE1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5031645"/>
                        <a:ext cx="75692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8">
            <a:extLst>
              <a:ext uri="{FF2B5EF4-FFF2-40B4-BE49-F238E27FC236}">
                <a16:creationId xmlns:a16="http://schemas.microsoft.com/office/drawing/2014/main" id="{B9BD5B11-CFE0-524A-9E61-C12A63E636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28355"/>
              </p:ext>
            </p:extLst>
          </p:nvPr>
        </p:nvGraphicFramePr>
        <p:xfrm>
          <a:off x="736600" y="929545"/>
          <a:ext cx="3911600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7" name="Equation" r:id="rId11" imgW="90106500" imgH="39497000" progId="Equation.DSMT4">
                  <p:embed/>
                </p:oleObj>
              </mc:Choice>
              <mc:Fallback>
                <p:oleObj name="Equation" r:id="rId11" imgW="90106500" imgH="39497000" progId="Equation.DSMT4">
                  <p:embed/>
                  <p:pic>
                    <p:nvPicPr>
                      <p:cNvPr id="10246" name="Object 8">
                        <a:extLst>
                          <a:ext uri="{FF2B5EF4-FFF2-40B4-BE49-F238E27FC236}">
                            <a16:creationId xmlns:a16="http://schemas.microsoft.com/office/drawing/2014/main" id="{B9BD5B11-CFE0-524A-9E61-C12A63E636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600" y="929545"/>
                        <a:ext cx="3911600" cy="171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9">
            <a:extLst>
              <a:ext uri="{FF2B5EF4-FFF2-40B4-BE49-F238E27FC236}">
                <a16:creationId xmlns:a16="http://schemas.microsoft.com/office/drawing/2014/main" id="{0CE10693-BA07-804A-8759-467C5C0210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4724035"/>
              </p:ext>
            </p:extLst>
          </p:nvPr>
        </p:nvGraphicFramePr>
        <p:xfrm>
          <a:off x="7918450" y="1488345"/>
          <a:ext cx="419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8" name="Equation" r:id="rId13" imgW="9652000" imgH="9067800" progId="Equation.DSMT4">
                  <p:embed/>
                </p:oleObj>
              </mc:Choice>
              <mc:Fallback>
                <p:oleObj name="Equation" r:id="rId13" imgW="9652000" imgH="9067800" progId="Equation.DSMT4">
                  <p:embed/>
                  <p:pic>
                    <p:nvPicPr>
                      <p:cNvPr id="10247" name="Object 9">
                        <a:extLst>
                          <a:ext uri="{FF2B5EF4-FFF2-40B4-BE49-F238E27FC236}">
                            <a16:creationId xmlns:a16="http://schemas.microsoft.com/office/drawing/2014/main" id="{0CE10693-BA07-804A-8759-467C5C0210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8450" y="1488345"/>
                        <a:ext cx="4191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8" name="Text Box 10">
            <a:extLst>
              <a:ext uri="{FF2B5EF4-FFF2-40B4-BE49-F238E27FC236}">
                <a16:creationId xmlns:a16="http://schemas.microsoft.com/office/drawing/2014/main" id="{86AFFC11-155C-3B4B-9366-84044747F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0726" y="1486757"/>
            <a:ext cx="3629025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/>
              <a:t>o      costante, i.e.      costante </a:t>
            </a:r>
            <a:endParaRPr lang="en-GB" altLang="it-IT"/>
          </a:p>
        </p:txBody>
      </p:sp>
      <p:sp>
        <p:nvSpPr>
          <p:cNvPr id="10249" name="Text Box 11">
            <a:extLst>
              <a:ext uri="{FF2B5EF4-FFF2-40B4-BE49-F238E27FC236}">
                <a16:creationId xmlns:a16="http://schemas.microsoft.com/office/drawing/2014/main" id="{CF0CEE53-34B7-FB4C-B764-BB809E171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2045557"/>
            <a:ext cx="1360488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/>
              <a:t>= costante</a:t>
            </a:r>
            <a:endParaRPr lang="en-GB" altLang="it-IT"/>
          </a:p>
        </p:txBody>
      </p:sp>
      <p:sp>
        <p:nvSpPr>
          <p:cNvPr id="10250" name="Text Box 12">
            <a:extLst>
              <a:ext uri="{FF2B5EF4-FFF2-40B4-BE49-F238E27FC236}">
                <a16:creationId xmlns:a16="http://schemas.microsoft.com/office/drawing/2014/main" id="{EFB92D03-C725-854B-9368-BA800D162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3425" y="2604357"/>
            <a:ext cx="2852738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/>
              <a:t>le eqs. diventano </a:t>
            </a:r>
            <a:r>
              <a:rPr lang="it-IT" altLang="it-IT" u="sng"/>
              <a:t>lineari</a:t>
            </a:r>
            <a:endParaRPr lang="en-GB" altLang="it-IT" u="sng"/>
          </a:p>
        </p:txBody>
      </p:sp>
      <p:sp>
        <p:nvSpPr>
          <p:cNvPr id="10251" name="Text Box 13">
            <a:extLst>
              <a:ext uri="{FF2B5EF4-FFF2-40B4-BE49-F238E27FC236}">
                <a16:creationId xmlns:a16="http://schemas.microsoft.com/office/drawing/2014/main" id="{2DCA64FC-691C-B94A-8BDB-1E7E63DCC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25" y="2985357"/>
            <a:ext cx="1595438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/>
              <a:t>Sostituendo:</a:t>
            </a:r>
            <a:endParaRPr lang="en-GB" altLang="it-IT"/>
          </a:p>
        </p:txBody>
      </p:sp>
      <p:sp>
        <p:nvSpPr>
          <p:cNvPr id="10252" name="Text Box 14">
            <a:extLst>
              <a:ext uri="{FF2B5EF4-FFF2-40B4-BE49-F238E27FC236}">
                <a16:creationId xmlns:a16="http://schemas.microsoft.com/office/drawing/2014/main" id="{07E78975-94C6-284A-8A4A-2C58B67BA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6" y="4471257"/>
            <a:ext cx="1763713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/>
              <a:t>Trasformando</a:t>
            </a:r>
            <a:endParaRPr lang="en-GB" altLang="it-IT"/>
          </a:p>
        </p:txBody>
      </p:sp>
      <p:sp>
        <p:nvSpPr>
          <p:cNvPr id="10253" name="Text Box 15">
            <a:extLst>
              <a:ext uri="{FF2B5EF4-FFF2-40B4-BE49-F238E27FC236}">
                <a16:creationId xmlns:a16="http://schemas.microsoft.com/office/drawing/2014/main" id="{D99CDD28-65C7-C94B-9F53-9AED2C09E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1004157"/>
            <a:ext cx="4305300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/>
              <a:t>Se si impiegano magneti permanenti</a:t>
            </a:r>
            <a:endParaRPr lang="en-GB" alt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532CEB4C-8079-5247-AD28-F780238627F7}"/>
                  </a:ext>
                </a:extLst>
              </p14:cNvPr>
              <p14:cNvContentPartPr/>
              <p14:nvPr/>
            </p14:nvContentPartPr>
            <p14:xfrm>
              <a:off x="595080" y="832320"/>
              <a:ext cx="10668600" cy="540036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532CEB4C-8079-5247-AD28-F780238627F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5720" y="822960"/>
                <a:ext cx="10687320" cy="54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4280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>
            <a:extLst>
              <a:ext uri="{FF2B5EF4-FFF2-40B4-BE49-F238E27FC236}">
                <a16:creationId xmlns:a16="http://schemas.microsoft.com/office/drawing/2014/main" id="{69148FBC-A7E6-B542-84E5-E0E5C54FD6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Schema a blocchi Motore + Carico</a:t>
            </a:r>
          </a:p>
        </p:txBody>
      </p:sp>
      <p:graphicFrame>
        <p:nvGraphicFramePr>
          <p:cNvPr id="11266" name="Object 4">
            <a:extLst>
              <a:ext uri="{FF2B5EF4-FFF2-40B4-BE49-F238E27FC236}">
                <a16:creationId xmlns:a16="http://schemas.microsoft.com/office/drawing/2014/main" id="{A1807892-F69C-0942-BD6C-F8329C4430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968640"/>
              </p:ext>
            </p:extLst>
          </p:nvPr>
        </p:nvGraphicFramePr>
        <p:xfrm>
          <a:off x="1247776" y="1127349"/>
          <a:ext cx="4206875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7" name="Equation" r:id="rId3" imgW="47396400" imgH="19596100" progId="Equation.DSMT4">
                  <p:embed/>
                </p:oleObj>
              </mc:Choice>
              <mc:Fallback>
                <p:oleObj name="Equation" r:id="rId3" imgW="47396400" imgH="19596100" progId="Equation.DSMT4">
                  <p:embed/>
                  <p:pic>
                    <p:nvPicPr>
                      <p:cNvPr id="11266" name="Object 4">
                        <a:extLst>
                          <a:ext uri="{FF2B5EF4-FFF2-40B4-BE49-F238E27FC236}">
                            <a16:creationId xmlns:a16="http://schemas.microsoft.com/office/drawing/2014/main" id="{A1807892-F69C-0942-BD6C-F8329C4430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7776" y="1127349"/>
                        <a:ext cx="4206875" cy="173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8" name="Text Box 6">
            <a:extLst>
              <a:ext uri="{FF2B5EF4-FFF2-40B4-BE49-F238E27FC236}">
                <a16:creationId xmlns:a16="http://schemas.microsoft.com/office/drawing/2014/main" id="{2BC54A4D-857A-314A-8CDF-D8B09B67A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6" y="3362549"/>
            <a:ext cx="5713413" cy="31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 sz="1600" b="1">
                <a:latin typeface="Verdana" panose="020B0604030504040204" pitchFamily="34" charset="0"/>
              </a:rPr>
              <a:t>Lo schema a blocchi che ne risulta è il seguente:</a:t>
            </a:r>
          </a:p>
        </p:txBody>
      </p:sp>
      <p:sp>
        <p:nvSpPr>
          <p:cNvPr id="11270" name="Rectangle 8">
            <a:extLst>
              <a:ext uri="{FF2B5EF4-FFF2-40B4-BE49-F238E27FC236}">
                <a16:creationId xmlns:a16="http://schemas.microsoft.com/office/drawing/2014/main" id="{5E3AEC45-5F00-1544-881E-30CC23764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0" y="903510"/>
            <a:ext cx="4305300" cy="227330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endParaRPr lang="en-GB" altLang="it-IT"/>
          </a:p>
        </p:txBody>
      </p:sp>
      <p:grpSp>
        <p:nvGrpSpPr>
          <p:cNvPr id="11271" name="Group 61">
            <a:extLst>
              <a:ext uri="{FF2B5EF4-FFF2-40B4-BE49-F238E27FC236}">
                <a16:creationId xmlns:a16="http://schemas.microsoft.com/office/drawing/2014/main" id="{282A1640-59B1-DF4E-9689-2CE8E4052428}"/>
              </a:ext>
            </a:extLst>
          </p:cNvPr>
          <p:cNvGrpSpPr>
            <a:grpSpLocks/>
          </p:cNvGrpSpPr>
          <p:nvPr/>
        </p:nvGrpSpPr>
        <p:grpSpPr bwMode="auto">
          <a:xfrm>
            <a:off x="1939925" y="4573811"/>
            <a:ext cx="4600575" cy="1433513"/>
            <a:chOff x="502" y="2744"/>
            <a:chExt cx="2898" cy="903"/>
          </a:xfrm>
        </p:grpSpPr>
        <p:grpSp>
          <p:nvGrpSpPr>
            <p:cNvPr id="11276" name="Group 17">
              <a:extLst>
                <a:ext uri="{FF2B5EF4-FFF2-40B4-BE49-F238E27FC236}">
                  <a16:creationId xmlns:a16="http://schemas.microsoft.com/office/drawing/2014/main" id="{79348D6E-FBE7-754E-87AA-62F3B3245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52" y="2768"/>
              <a:ext cx="624" cy="456"/>
              <a:chOff x="1232" y="2896"/>
              <a:chExt cx="624" cy="456"/>
            </a:xfrm>
          </p:grpSpPr>
          <p:sp>
            <p:nvSpPr>
              <p:cNvPr id="11314" name="Line 9">
                <a:extLst>
                  <a:ext uri="{FF2B5EF4-FFF2-40B4-BE49-F238E27FC236}">
                    <a16:creationId xmlns:a16="http://schemas.microsoft.com/office/drawing/2014/main" id="{465E77A7-DE25-484C-B972-9D95F4B005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28" y="3112"/>
                <a:ext cx="47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315" name="Text Box 10">
                <a:extLst>
                  <a:ext uri="{FF2B5EF4-FFF2-40B4-BE49-F238E27FC236}">
                    <a16:creationId xmlns:a16="http://schemas.microsoft.com/office/drawing/2014/main" id="{D241FE0D-EEA5-EE46-8E55-B7CD2C761F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0" y="2916"/>
                <a:ext cx="196" cy="1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accent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marL="279400" indent="-2794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93000"/>
                  </a:lnSpc>
                  <a:spcBef>
                    <a:spcPct val="46000"/>
                  </a:spcBef>
                </a:pPr>
                <a:r>
                  <a:rPr lang="it-IT" altLang="it-IT" sz="1400" b="1">
                    <a:solidFill>
                      <a:schemeClr val="tx1"/>
                    </a:solidFill>
                    <a:latin typeface="Verdana" panose="020B0604030504040204" pitchFamily="34" charset="0"/>
                  </a:rPr>
                  <a:t>1</a:t>
                </a:r>
              </a:p>
            </p:txBody>
          </p:sp>
          <p:sp>
            <p:nvSpPr>
              <p:cNvPr id="11316" name="Text Box 11">
                <a:extLst>
                  <a:ext uri="{FF2B5EF4-FFF2-40B4-BE49-F238E27FC236}">
                    <a16:creationId xmlns:a16="http://schemas.microsoft.com/office/drawing/2014/main" id="{16799B98-6599-B24B-89F2-1C9133FE58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2" y="3108"/>
                <a:ext cx="542" cy="1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accent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marL="279400" indent="-2794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 defTabSz="1524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defTabSz="152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93000"/>
                  </a:lnSpc>
                  <a:spcBef>
                    <a:spcPct val="46000"/>
                  </a:spcBef>
                </a:pPr>
                <a:r>
                  <a:rPr lang="it-IT" altLang="it-IT" sz="1400" b="1">
                    <a:solidFill>
                      <a:schemeClr val="tx1"/>
                    </a:solidFill>
                    <a:latin typeface="Verdana" panose="020B0604030504040204" pitchFamily="34" charset="0"/>
                  </a:rPr>
                  <a:t>R</a:t>
                </a:r>
                <a:r>
                  <a:rPr lang="it-IT" altLang="it-IT" sz="1400" b="1" baseline="-25000">
                    <a:solidFill>
                      <a:schemeClr val="tx1"/>
                    </a:solidFill>
                    <a:latin typeface="Verdana" panose="020B0604030504040204" pitchFamily="34" charset="0"/>
                  </a:rPr>
                  <a:t>a</a:t>
                </a:r>
                <a:r>
                  <a:rPr lang="it-IT" altLang="it-IT" sz="1400" b="1">
                    <a:solidFill>
                      <a:schemeClr val="tx1"/>
                    </a:solidFill>
                    <a:latin typeface="Verdana" panose="020B0604030504040204" pitchFamily="34" charset="0"/>
                  </a:rPr>
                  <a:t>+sL</a:t>
                </a:r>
                <a:r>
                  <a:rPr lang="it-IT" altLang="it-IT" sz="1400" b="1" baseline="-25000">
                    <a:solidFill>
                      <a:schemeClr val="tx1"/>
                    </a:solidFill>
                    <a:latin typeface="Verdana" panose="020B0604030504040204" pitchFamily="34" charset="0"/>
                  </a:rPr>
                  <a:t>a</a:t>
                </a:r>
              </a:p>
            </p:txBody>
          </p:sp>
          <p:sp>
            <p:nvSpPr>
              <p:cNvPr id="11317" name="Rectangle 15">
                <a:extLst>
                  <a:ext uri="{FF2B5EF4-FFF2-40B4-BE49-F238E27FC236}">
                    <a16:creationId xmlns:a16="http://schemas.microsoft.com/office/drawing/2014/main" id="{82A9EC5F-DC91-3D44-8D50-02F46F198E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" y="2896"/>
                <a:ext cx="624" cy="45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93000"/>
                  </a:lnSpc>
                  <a:spcBef>
                    <a:spcPct val="46000"/>
                  </a:spcBef>
                </a:pPr>
                <a:endParaRPr lang="en-GB" altLang="it-IT"/>
              </a:p>
            </p:txBody>
          </p:sp>
        </p:grpSp>
        <p:sp>
          <p:nvSpPr>
            <p:cNvPr id="11278" name="Text Box 19">
              <a:extLst>
                <a:ext uri="{FF2B5EF4-FFF2-40B4-BE49-F238E27FC236}">
                  <a16:creationId xmlns:a16="http://schemas.microsoft.com/office/drawing/2014/main" id="{C32DA967-B314-8E41-8EA6-08B6103026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2" y="2892"/>
              <a:ext cx="286" cy="19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 b="1">
                  <a:solidFill>
                    <a:schemeClr val="tx1"/>
                  </a:solidFill>
                  <a:latin typeface="Verdana" panose="020B0604030504040204" pitchFamily="34" charset="0"/>
                </a:rPr>
                <a:t>K</a:t>
              </a:r>
              <a:r>
                <a:rPr lang="it-IT" altLang="it-IT" sz="1400" b="1" baseline="-25000">
                  <a:solidFill>
                    <a:schemeClr val="tx1"/>
                  </a:solidFill>
                  <a:latin typeface="Verdana" panose="020B0604030504040204" pitchFamily="34" charset="0"/>
                </a:rPr>
                <a:t>m</a:t>
              </a:r>
            </a:p>
          </p:txBody>
        </p:sp>
        <p:sp>
          <p:nvSpPr>
            <p:cNvPr id="11279" name="Text Box 20">
              <a:extLst>
                <a:ext uri="{FF2B5EF4-FFF2-40B4-BE49-F238E27FC236}">
                  <a16:creationId xmlns:a16="http://schemas.microsoft.com/office/drawing/2014/main" id="{B8A65BD8-9337-1347-9098-E964990A86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4" y="3456"/>
              <a:ext cx="286" cy="19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 b="1">
                  <a:solidFill>
                    <a:schemeClr val="tx1"/>
                  </a:solidFill>
                  <a:latin typeface="Verdana" panose="020B0604030504040204" pitchFamily="34" charset="0"/>
                </a:rPr>
                <a:t>K</a:t>
              </a:r>
              <a:r>
                <a:rPr lang="it-IT" altLang="it-IT" sz="1400" b="1" baseline="-25000">
                  <a:solidFill>
                    <a:schemeClr val="tx1"/>
                  </a:solidFill>
                  <a:latin typeface="Verdana" panose="020B0604030504040204" pitchFamily="34" charset="0"/>
                </a:rPr>
                <a:t>m</a:t>
              </a:r>
            </a:p>
          </p:txBody>
        </p:sp>
        <p:sp>
          <p:nvSpPr>
            <p:cNvPr id="11280" name="Oval 21">
              <a:extLst>
                <a:ext uri="{FF2B5EF4-FFF2-40B4-BE49-F238E27FC236}">
                  <a16:creationId xmlns:a16="http://schemas.microsoft.com/office/drawing/2014/main" id="{022AB2C1-32BD-DF41-BC4C-4E0880ACE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" y="2864"/>
              <a:ext cx="224" cy="22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endParaRPr lang="en-GB" altLang="it-IT"/>
            </a:p>
          </p:txBody>
        </p:sp>
        <p:sp>
          <p:nvSpPr>
            <p:cNvPr id="11281" name="Line 22">
              <a:extLst>
                <a:ext uri="{FF2B5EF4-FFF2-40B4-BE49-F238E27FC236}">
                  <a16:creationId xmlns:a16="http://schemas.microsoft.com/office/drawing/2014/main" id="{090E4E51-A71F-BF4B-9DDB-24A061E9C8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0" y="2976"/>
              <a:ext cx="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2" name="Line 23">
              <a:extLst>
                <a:ext uri="{FF2B5EF4-FFF2-40B4-BE49-F238E27FC236}">
                  <a16:creationId xmlns:a16="http://schemas.microsoft.com/office/drawing/2014/main" id="{E8533353-33A6-0043-84E7-40E554E741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4" y="2984"/>
              <a:ext cx="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3" name="Line 24">
              <a:extLst>
                <a:ext uri="{FF2B5EF4-FFF2-40B4-BE49-F238E27FC236}">
                  <a16:creationId xmlns:a16="http://schemas.microsoft.com/office/drawing/2014/main" id="{8ED982A6-147F-5C4B-B362-2FB1C17357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2" y="2984"/>
              <a:ext cx="3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9" name="Line 35">
              <a:extLst>
                <a:ext uri="{FF2B5EF4-FFF2-40B4-BE49-F238E27FC236}">
                  <a16:creationId xmlns:a16="http://schemas.microsoft.com/office/drawing/2014/main" id="{D0E9B337-768E-1449-9FD4-790CFB1220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62" y="3546"/>
              <a:ext cx="538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0" name="Line 36">
              <a:extLst>
                <a:ext uri="{FF2B5EF4-FFF2-40B4-BE49-F238E27FC236}">
                  <a16:creationId xmlns:a16="http://schemas.microsoft.com/office/drawing/2014/main" id="{71FF769A-2804-2242-B6F1-9ADA90A08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60" y="3090"/>
              <a:ext cx="0" cy="4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1" name="Line 37">
              <a:extLst>
                <a:ext uri="{FF2B5EF4-FFF2-40B4-BE49-F238E27FC236}">
                  <a16:creationId xmlns:a16="http://schemas.microsoft.com/office/drawing/2014/main" id="{45489278-F501-A344-90A1-04C14B72F9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2" y="3548"/>
              <a:ext cx="15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2" name="Line 38">
              <a:extLst>
                <a:ext uri="{FF2B5EF4-FFF2-40B4-BE49-F238E27FC236}">
                  <a16:creationId xmlns:a16="http://schemas.microsoft.com/office/drawing/2014/main" id="{E66A4A5C-A493-D744-A130-B32E78501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" y="2972"/>
              <a:ext cx="3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4" name="Text Box 41">
              <a:extLst>
                <a:ext uri="{FF2B5EF4-FFF2-40B4-BE49-F238E27FC236}">
                  <a16:creationId xmlns:a16="http://schemas.microsoft.com/office/drawing/2014/main" id="{90DDC2C8-D900-C146-9E04-1FE123B4B9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8" y="2774"/>
              <a:ext cx="193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Verdana" panose="020B0604030504040204" pitchFamily="34" charset="0"/>
                </a:rPr>
                <a:t>i</a:t>
              </a:r>
              <a:r>
                <a:rPr lang="it-IT" altLang="it-IT" sz="1400" baseline="-25000">
                  <a:solidFill>
                    <a:schemeClr val="tx1"/>
                  </a:solidFill>
                  <a:latin typeface="Verdana" panose="020B0604030504040204" pitchFamily="34" charset="0"/>
                </a:rPr>
                <a:t>a</a:t>
              </a:r>
            </a:p>
          </p:txBody>
        </p:sp>
        <p:sp>
          <p:nvSpPr>
            <p:cNvPr id="11295" name="Text Box 42">
              <a:extLst>
                <a:ext uri="{FF2B5EF4-FFF2-40B4-BE49-F238E27FC236}">
                  <a16:creationId xmlns:a16="http://schemas.microsoft.com/office/drawing/2014/main" id="{7E24DABF-01C3-DE4B-A093-2D9DCA1EA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0" y="2763"/>
              <a:ext cx="240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Symbol" pitchFamily="2" charset="2"/>
                </a:rPr>
                <a:t>t</a:t>
              </a:r>
              <a:r>
                <a:rPr lang="it-IT" altLang="it-IT" sz="1400" baseline="-25000">
                  <a:solidFill>
                    <a:schemeClr val="tx1"/>
                  </a:solidFill>
                  <a:latin typeface="Verdana" panose="020B0604030504040204" pitchFamily="34" charset="0"/>
                </a:rPr>
                <a:t>m</a:t>
              </a:r>
            </a:p>
          </p:txBody>
        </p:sp>
        <p:sp>
          <p:nvSpPr>
            <p:cNvPr id="11297" name="Text Box 45">
              <a:extLst>
                <a:ext uri="{FF2B5EF4-FFF2-40B4-BE49-F238E27FC236}">
                  <a16:creationId xmlns:a16="http://schemas.microsoft.com/office/drawing/2014/main" id="{4BA77446-A12D-EA43-B0CF-A16D07D678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8" y="3374"/>
              <a:ext cx="553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Verdana" panose="020B0604030504040204" pitchFamily="34" charset="0"/>
                </a:rPr>
                <a:t>f.c.e.m.</a:t>
              </a:r>
            </a:p>
          </p:txBody>
        </p:sp>
        <p:sp>
          <p:nvSpPr>
            <p:cNvPr id="11298" name="Text Box 46">
              <a:extLst>
                <a:ext uri="{FF2B5EF4-FFF2-40B4-BE49-F238E27FC236}">
                  <a16:creationId xmlns:a16="http://schemas.microsoft.com/office/drawing/2014/main" id="{1FB935D5-35ED-DE43-8A9C-8F497214B1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" y="2744"/>
              <a:ext cx="236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Verdana" panose="020B0604030504040204" pitchFamily="34" charset="0"/>
                </a:rPr>
                <a:t>V</a:t>
              </a:r>
              <a:r>
                <a:rPr lang="it-IT" altLang="it-IT" sz="1400" baseline="-25000">
                  <a:solidFill>
                    <a:schemeClr val="tx1"/>
                  </a:solidFill>
                  <a:latin typeface="Verdana" panose="020B0604030504040204" pitchFamily="34" charset="0"/>
                </a:rPr>
                <a:t>a</a:t>
              </a:r>
            </a:p>
          </p:txBody>
        </p:sp>
        <p:sp>
          <p:nvSpPr>
            <p:cNvPr id="11303" name="Text Box 51">
              <a:extLst>
                <a:ext uri="{FF2B5EF4-FFF2-40B4-BE49-F238E27FC236}">
                  <a16:creationId xmlns:a16="http://schemas.microsoft.com/office/drawing/2014/main" id="{EC870752-656B-6A4D-8798-F85C2A5BF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0" y="2972"/>
              <a:ext cx="208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Verdana" panose="020B0604030504040204" pitchFamily="34" charset="0"/>
                </a:rPr>
                <a:t>+</a:t>
              </a:r>
              <a:endParaRPr lang="it-IT" altLang="it-IT" sz="1400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1304" name="Text Box 52">
              <a:extLst>
                <a:ext uri="{FF2B5EF4-FFF2-40B4-BE49-F238E27FC236}">
                  <a16:creationId xmlns:a16="http://schemas.microsoft.com/office/drawing/2014/main" id="{E907E5CC-13D1-DD46-93D2-723F82FEF9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6" y="2954"/>
              <a:ext cx="208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Verdana" panose="020B0604030504040204" pitchFamily="34" charset="0"/>
                </a:rPr>
                <a:t>+</a:t>
              </a:r>
              <a:endParaRPr lang="it-IT" altLang="it-IT" sz="1400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1305" name="Text Box 53">
              <a:extLst>
                <a:ext uri="{FF2B5EF4-FFF2-40B4-BE49-F238E27FC236}">
                  <a16:creationId xmlns:a16="http://schemas.microsoft.com/office/drawing/2014/main" id="{520EDD7D-3D2B-4C42-AA91-9AB34178F7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8" y="3050"/>
              <a:ext cx="167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79400" indent="-2794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 defTabSz="152400"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defTabSz="152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3000"/>
                </a:lnSpc>
                <a:spcBef>
                  <a:spcPct val="46000"/>
                </a:spcBef>
              </a:pPr>
              <a:r>
                <a:rPr lang="it-IT" altLang="it-IT" sz="1400">
                  <a:solidFill>
                    <a:schemeClr val="tx1"/>
                  </a:solidFill>
                  <a:latin typeface="Verdana" panose="020B0604030504040204" pitchFamily="34" charset="0"/>
                </a:rPr>
                <a:t>-</a:t>
              </a:r>
              <a:endParaRPr lang="it-IT" altLang="it-IT" sz="1400" baseline="-2500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</p:grpSp>
      <p:sp>
        <p:nvSpPr>
          <p:cNvPr id="11272" name="Rectangle 55">
            <a:extLst>
              <a:ext uri="{FF2B5EF4-FFF2-40B4-BE49-F238E27FC236}">
                <a16:creationId xmlns:a16="http://schemas.microsoft.com/office/drawing/2014/main" id="{A6365A0A-F5DC-DA4C-A95F-C559AFCD0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5700" y="4192810"/>
            <a:ext cx="3670300" cy="23495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endParaRPr lang="en-GB" altLang="it-IT"/>
          </a:p>
        </p:txBody>
      </p:sp>
      <p:sp>
        <p:nvSpPr>
          <p:cNvPr id="11273" name="Text Box 58">
            <a:extLst>
              <a:ext uri="{FF2B5EF4-FFF2-40B4-BE49-F238E27FC236}">
                <a16:creationId xmlns:a16="http://schemas.microsoft.com/office/drawing/2014/main" id="{2DDE5B44-60DC-044C-AC07-95635ECCF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4726" y="6259736"/>
            <a:ext cx="976313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79400" indent="-2794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 defTabSz="152400"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ct val="46000"/>
              </a:spcBef>
            </a:pPr>
            <a:r>
              <a:rPr lang="it-IT" altLang="it-IT" sz="1800">
                <a:latin typeface="Verdana" panose="020B0604030504040204" pitchFamily="34" charset="0"/>
              </a:rPr>
              <a:t>Motore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F4711FE1-BCFA-8B4C-BE86-96C03A788C92}"/>
                  </a:ext>
                </a:extLst>
              </p14:cNvPr>
              <p14:cNvContentPartPr/>
              <p14:nvPr/>
            </p14:nvContentPartPr>
            <p14:xfrm>
              <a:off x="3796200" y="2491560"/>
              <a:ext cx="2306880" cy="333756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F4711FE1-BCFA-8B4C-BE86-96C03A788C9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86840" y="2482200"/>
                <a:ext cx="2325600" cy="335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2689994"/>
      </p:ext>
    </p:extLst>
  </p:cSld>
  <p:clrMapOvr>
    <a:masterClrMapping/>
  </p:clrMapOvr>
</p:sld>
</file>

<file path=ppt/theme/theme1.xml><?xml version="1.0" encoding="utf-8"?>
<a:theme xmlns:a="http://schemas.openxmlformats.org/drawingml/2006/main" name="uliSpare">
  <a:themeElements>
    <a:clrScheme name="Astr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uliSpare">
      <a:majorFont>
        <a:latin typeface="Copperplate Gothic Light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7620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00000"/>
          <a:buFont typeface="Verdana" pitchFamily="34" charset="0"/>
          <a:buChar char="◊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7620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00000"/>
          <a:buFont typeface="Verdana" pitchFamily="34" charset="0"/>
          <a:buChar char="◊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uliSpa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iSpar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liSpar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iSpar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iSpar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iSpar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iSpar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R&amp;SpA</Template>
  <TotalTime>1426</TotalTime>
  <Words>769</Words>
  <Application>Microsoft Macintosh PowerPoint</Application>
  <PresentationFormat>Widescreen</PresentationFormat>
  <Paragraphs>278</Paragraphs>
  <Slides>18</Slides>
  <Notes>4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4</vt:i4>
      </vt:variant>
      <vt:variant>
        <vt:lpstr>Titoli diapositive</vt:lpstr>
      </vt:variant>
      <vt:variant>
        <vt:i4>18</vt:i4>
      </vt:variant>
    </vt:vector>
  </HeadingPairs>
  <TitlesOfParts>
    <vt:vector size="29" baseType="lpstr">
      <vt:lpstr>Arial</vt:lpstr>
      <vt:lpstr>Comic Sans MS</vt:lpstr>
      <vt:lpstr>Copperplate Gothic Light</vt:lpstr>
      <vt:lpstr>Symbol</vt:lpstr>
      <vt:lpstr>Times New Roman</vt:lpstr>
      <vt:lpstr>Verdana</vt:lpstr>
      <vt:lpstr>uliSpare</vt:lpstr>
      <vt:lpstr>Image</vt:lpstr>
      <vt:lpstr>Immagine bitmap</vt:lpstr>
      <vt:lpstr>Equation</vt:lpstr>
      <vt:lpstr>Draw.Document.4</vt:lpstr>
      <vt:lpstr>Motore in Corrente Continua</vt:lpstr>
      <vt:lpstr>Indice</vt:lpstr>
      <vt:lpstr>Motore a corrente continua</vt:lpstr>
      <vt:lpstr>Circuito con una spira</vt:lpstr>
      <vt:lpstr>Coppia indotta dal passaggio di corrente</vt:lpstr>
      <vt:lpstr>Motore con più spire</vt:lpstr>
      <vt:lpstr>Modello analitico</vt:lpstr>
      <vt:lpstr>Eccitazione costante</vt:lpstr>
      <vt:lpstr>Schema a blocchi Motore + Carico</vt:lpstr>
      <vt:lpstr>Schema a blocchi Motore + Carico</vt:lpstr>
      <vt:lpstr>Riduttori</vt:lpstr>
      <vt:lpstr>Il Riduttore (ingranaggi)</vt:lpstr>
      <vt:lpstr>Il Riduttore</vt:lpstr>
      <vt:lpstr>Schema a blocchi</vt:lpstr>
      <vt:lpstr>Semplificazione</vt:lpstr>
      <vt:lpstr>Controllo in corrente sull’armatura</vt:lpstr>
      <vt:lpstr>Schema  a Blocchi</vt:lpstr>
      <vt:lpstr>Semplificazione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Equazioni Differenziali</dc:title>
  <dc:creator>Stefano Panzieri</dc:creator>
  <cp:lastModifiedBy>Stefano Panzieri</cp:lastModifiedBy>
  <cp:revision>123</cp:revision>
  <cp:lastPrinted>1998-03-25T13:12:00Z</cp:lastPrinted>
  <dcterms:created xsi:type="dcterms:W3CDTF">2018-03-12T14:43:51Z</dcterms:created>
  <dcterms:modified xsi:type="dcterms:W3CDTF">2020-04-08T14:57:45Z</dcterms:modified>
</cp:coreProperties>
</file>